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  <p:sldMasterId id="2147483785" r:id="rId2"/>
    <p:sldMasterId id="2147483797" r:id="rId3"/>
    <p:sldMasterId id="2147483809" r:id="rId4"/>
    <p:sldMasterId id="2147483821" r:id="rId5"/>
    <p:sldMasterId id="2147483834" r:id="rId6"/>
    <p:sldMasterId id="2147483846" r:id="rId7"/>
    <p:sldMasterId id="2147483858" r:id="rId8"/>
    <p:sldMasterId id="2147483906" r:id="rId9"/>
  </p:sldMasterIdLst>
  <p:notesMasterIdLst>
    <p:notesMasterId r:id="rId107"/>
  </p:notesMasterIdLst>
  <p:sldIdLst>
    <p:sldId id="304" r:id="rId10"/>
    <p:sldId id="690" r:id="rId11"/>
    <p:sldId id="691" r:id="rId12"/>
    <p:sldId id="692" r:id="rId13"/>
    <p:sldId id="305" r:id="rId14"/>
    <p:sldId id="307" r:id="rId15"/>
    <p:sldId id="316" r:id="rId16"/>
    <p:sldId id="337" r:id="rId17"/>
    <p:sldId id="341" r:id="rId18"/>
    <p:sldId id="394" r:id="rId19"/>
    <p:sldId id="352" r:id="rId20"/>
    <p:sldId id="354" r:id="rId21"/>
    <p:sldId id="355" r:id="rId22"/>
    <p:sldId id="364" r:id="rId23"/>
    <p:sldId id="365" r:id="rId24"/>
    <p:sldId id="374" r:id="rId25"/>
    <p:sldId id="375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5" r:id="rId37"/>
    <p:sldId id="417" r:id="rId38"/>
    <p:sldId id="418" r:id="rId39"/>
    <p:sldId id="419" r:id="rId40"/>
    <p:sldId id="420" r:id="rId41"/>
    <p:sldId id="421" r:id="rId42"/>
    <p:sldId id="422" r:id="rId43"/>
    <p:sldId id="423" r:id="rId44"/>
    <p:sldId id="424" r:id="rId45"/>
    <p:sldId id="425" r:id="rId46"/>
    <p:sldId id="385" r:id="rId47"/>
    <p:sldId id="426" r:id="rId48"/>
    <p:sldId id="427" r:id="rId49"/>
    <p:sldId id="693" r:id="rId50"/>
    <p:sldId id="429" r:id="rId51"/>
    <p:sldId id="430" r:id="rId52"/>
    <p:sldId id="431" r:id="rId53"/>
    <p:sldId id="432" r:id="rId54"/>
    <p:sldId id="414" r:id="rId55"/>
    <p:sldId id="433" r:id="rId56"/>
    <p:sldId id="434" r:id="rId57"/>
    <p:sldId id="276" r:id="rId58"/>
    <p:sldId id="435" r:id="rId59"/>
    <p:sldId id="441" r:id="rId60"/>
    <p:sldId id="436" r:id="rId61"/>
    <p:sldId id="437" r:id="rId62"/>
    <p:sldId id="438" r:id="rId63"/>
    <p:sldId id="440" r:id="rId64"/>
    <p:sldId id="278" r:id="rId65"/>
    <p:sldId id="382" r:id="rId66"/>
    <p:sldId id="279" r:id="rId67"/>
    <p:sldId id="277" r:id="rId68"/>
    <p:sldId id="280" r:id="rId69"/>
    <p:sldId id="383" r:id="rId70"/>
    <p:sldId id="281" r:id="rId71"/>
    <p:sldId id="395" r:id="rId72"/>
    <p:sldId id="439" r:id="rId73"/>
    <p:sldId id="442" r:id="rId74"/>
    <p:sldId id="283" r:id="rId75"/>
    <p:sldId id="384" r:id="rId76"/>
    <p:sldId id="396" r:id="rId77"/>
    <p:sldId id="284" r:id="rId78"/>
    <p:sldId id="397" r:id="rId79"/>
    <p:sldId id="286" r:id="rId80"/>
    <p:sldId id="287" r:id="rId81"/>
    <p:sldId id="288" r:id="rId82"/>
    <p:sldId id="289" r:id="rId83"/>
    <p:sldId id="290" r:id="rId84"/>
    <p:sldId id="291" r:id="rId85"/>
    <p:sldId id="398" r:id="rId86"/>
    <p:sldId id="292" r:id="rId87"/>
    <p:sldId id="399" r:id="rId88"/>
    <p:sldId id="293" r:id="rId89"/>
    <p:sldId id="400" r:id="rId90"/>
    <p:sldId id="294" r:id="rId91"/>
    <p:sldId id="386" r:id="rId92"/>
    <p:sldId id="295" r:id="rId93"/>
    <p:sldId id="296" r:id="rId94"/>
    <p:sldId id="297" r:id="rId95"/>
    <p:sldId id="401" r:id="rId96"/>
    <p:sldId id="298" r:id="rId97"/>
    <p:sldId id="402" r:id="rId98"/>
    <p:sldId id="299" r:id="rId99"/>
    <p:sldId id="387" r:id="rId100"/>
    <p:sldId id="300" r:id="rId101"/>
    <p:sldId id="301" r:id="rId102"/>
    <p:sldId id="302" r:id="rId103"/>
    <p:sldId id="303" r:id="rId104"/>
    <p:sldId id="391" r:id="rId105"/>
    <p:sldId id="403" r:id="rId10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5192A86-ACDA-5043-ACF8-46AE6C1975C8}">
          <p14:sldIdLst>
            <p14:sldId id="304"/>
            <p14:sldId id="690"/>
            <p14:sldId id="691"/>
            <p14:sldId id="692"/>
            <p14:sldId id="305"/>
            <p14:sldId id="307"/>
            <p14:sldId id="316"/>
            <p14:sldId id="337"/>
            <p14:sldId id="341"/>
            <p14:sldId id="394"/>
            <p14:sldId id="352"/>
            <p14:sldId id="354"/>
            <p14:sldId id="355"/>
            <p14:sldId id="364"/>
            <p14:sldId id="365"/>
            <p14:sldId id="374"/>
            <p14:sldId id="375"/>
          </p14:sldIdLst>
        </p14:section>
        <p14:section name="kernal" id="{A88E45C7-3FC2-F542-81F6-E675DDE7FE9C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5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385"/>
            <p14:sldId id="426"/>
            <p14:sldId id="427"/>
            <p14:sldId id="693"/>
            <p14:sldId id="429"/>
            <p14:sldId id="430"/>
            <p14:sldId id="431"/>
            <p14:sldId id="432"/>
            <p14:sldId id="414"/>
            <p14:sldId id="433"/>
            <p14:sldId id="434"/>
            <p14:sldId id="276"/>
            <p14:sldId id="435"/>
            <p14:sldId id="441"/>
            <p14:sldId id="436"/>
            <p14:sldId id="437"/>
            <p14:sldId id="438"/>
            <p14:sldId id="440"/>
            <p14:sldId id="278"/>
            <p14:sldId id="382"/>
            <p14:sldId id="279"/>
            <p14:sldId id="277"/>
            <p14:sldId id="280"/>
            <p14:sldId id="383"/>
            <p14:sldId id="281"/>
            <p14:sldId id="395"/>
            <p14:sldId id="439"/>
            <p14:sldId id="442"/>
            <p14:sldId id="283"/>
            <p14:sldId id="384"/>
            <p14:sldId id="396"/>
            <p14:sldId id="284"/>
            <p14:sldId id="397"/>
            <p14:sldId id="286"/>
            <p14:sldId id="287"/>
          </p14:sldIdLst>
        </p14:section>
        <p14:section name="SVM" id="{15E7D17F-EA40-344E-B1C6-6D2F558F9537}">
          <p14:sldIdLst>
            <p14:sldId id="288"/>
            <p14:sldId id="289"/>
            <p14:sldId id="290"/>
            <p14:sldId id="291"/>
            <p14:sldId id="398"/>
            <p14:sldId id="292"/>
            <p14:sldId id="399"/>
            <p14:sldId id="293"/>
            <p14:sldId id="400"/>
            <p14:sldId id="294"/>
            <p14:sldId id="386"/>
            <p14:sldId id="295"/>
            <p14:sldId id="296"/>
            <p14:sldId id="297"/>
            <p14:sldId id="401"/>
            <p14:sldId id="298"/>
            <p14:sldId id="402"/>
            <p14:sldId id="299"/>
            <p14:sldId id="387"/>
            <p14:sldId id="300"/>
            <p14:sldId id="301"/>
            <p14:sldId id="302"/>
            <p14:sldId id="303"/>
            <p14:sldId id="391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243"/>
    <p:restoredTop sz="95940"/>
  </p:normalViewPr>
  <p:slideViewPr>
    <p:cSldViewPr snapToGrid="0" snapToObjects="1">
      <p:cViewPr varScale="1">
        <p:scale>
          <a:sx n="115" d="100"/>
          <a:sy n="115" d="100"/>
        </p:scale>
        <p:origin x="79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microsoft.com/office/2016/11/relationships/changesInfo" Target="changesInfos/changesInfo1.xml"/><Relationship Id="rId16" Type="http://schemas.openxmlformats.org/officeDocument/2006/relationships/slide" Target="slides/slide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presProps" Target="presProps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viewProps" Target="viewProps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theme" Target="theme/theme1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1143752-F088-401F-ACBE-1FAEA7744E65}"/>
    <pc:docChg chg="addSld delSld modSection">
      <pc:chgData name="" userId="" providerId="" clId="Web-{71143752-F088-401F-ACBE-1FAEA7744E65}" dt="2019-06-14T07:51:39.976" v="5"/>
      <pc:docMkLst>
        <pc:docMk/>
      </pc:docMkLst>
      <pc:sldChg chg="del">
        <pc:chgData name="" userId="" providerId="" clId="Web-{71143752-F088-401F-ACBE-1FAEA7744E65}" dt="2019-06-14T07:51:39.976" v="5"/>
        <pc:sldMkLst>
          <pc:docMk/>
          <pc:sldMk cId="1059588257" sldId="687"/>
        </pc:sldMkLst>
      </pc:sldChg>
      <pc:sldChg chg="del">
        <pc:chgData name="" userId="" providerId="" clId="Web-{71143752-F088-401F-ACBE-1FAEA7744E65}" dt="2019-06-14T07:51:39.960" v="4"/>
        <pc:sldMkLst>
          <pc:docMk/>
          <pc:sldMk cId="2278156612" sldId="688"/>
        </pc:sldMkLst>
      </pc:sldChg>
      <pc:sldChg chg="del">
        <pc:chgData name="" userId="" providerId="" clId="Web-{71143752-F088-401F-ACBE-1FAEA7744E65}" dt="2019-06-14T07:51:39.960" v="3"/>
        <pc:sldMkLst>
          <pc:docMk/>
          <pc:sldMk cId="1954011421" sldId="689"/>
        </pc:sldMkLst>
      </pc:sldChg>
      <pc:sldChg chg="add">
        <pc:chgData name="" userId="" providerId="" clId="Web-{71143752-F088-401F-ACBE-1FAEA7744E65}" dt="2019-06-14T07:51:32.913" v="0"/>
        <pc:sldMkLst>
          <pc:docMk/>
          <pc:sldMk cId="829576341" sldId="690"/>
        </pc:sldMkLst>
      </pc:sldChg>
      <pc:sldChg chg="add">
        <pc:chgData name="" userId="" providerId="" clId="Web-{71143752-F088-401F-ACBE-1FAEA7744E65}" dt="2019-06-14T07:51:32.960" v="1"/>
        <pc:sldMkLst>
          <pc:docMk/>
          <pc:sldMk cId="3145246667" sldId="691"/>
        </pc:sldMkLst>
      </pc:sldChg>
      <pc:sldChg chg="add">
        <pc:chgData name="" userId="" providerId="" clId="Web-{71143752-F088-401F-ACBE-1FAEA7744E65}" dt="2019-06-14T07:51:33.023" v="2"/>
        <pc:sldMkLst>
          <pc:docMk/>
          <pc:sldMk cId="165687567" sldId="692"/>
        </pc:sldMkLst>
      </pc:sldChg>
    </pc:docChg>
  </pc:docChgLst>
  <pc:docChgLst>
    <pc:chgData clId="Web-{FF886076-E41A-4CD9-BE59-BC8E25A6CB20}"/>
    <pc:docChg chg="modSld">
      <pc:chgData name="" userId="" providerId="" clId="Web-{FF886076-E41A-4CD9-BE59-BC8E25A6CB20}" dt="2019-06-17T07:40:24.312" v="5" actId="20577"/>
      <pc:docMkLst>
        <pc:docMk/>
      </pc:docMkLst>
      <pc:sldChg chg="modSp">
        <pc:chgData name="" userId="" providerId="" clId="Web-{FF886076-E41A-4CD9-BE59-BC8E25A6CB20}" dt="2019-06-17T07:40:24.296" v="4" actId="20577"/>
        <pc:sldMkLst>
          <pc:docMk/>
          <pc:sldMk cId="423479369" sldId="304"/>
        </pc:sldMkLst>
        <pc:spChg chg="mod">
          <ac:chgData name="" userId="" providerId="" clId="Web-{FF886076-E41A-4CD9-BE59-BC8E25A6CB20}" dt="2019-06-17T07:40:24.296" v="4" actId="20577"/>
          <ac:spMkLst>
            <pc:docMk/>
            <pc:sldMk cId="423479369" sldId="304"/>
            <ac:spMk id="3" creationId="{00000000-0000-0000-0000-000000000000}"/>
          </ac:spMkLst>
        </pc:spChg>
      </pc:sldChg>
    </pc:docChg>
  </pc:docChgLst>
  <pc:docChgLst>
    <pc:chgData clId="Web-{9085C30C-A7E5-4274-94A2-AF01819F3EAD}"/>
    <pc:docChg chg="addSld delSld modSld modSection">
      <pc:chgData name="" userId="" providerId="" clId="Web-{9085C30C-A7E5-4274-94A2-AF01819F3EAD}" dt="2019-06-17T03:25:42.006" v="418" actId="20577"/>
      <pc:docMkLst>
        <pc:docMk/>
      </pc:docMkLst>
      <pc:sldChg chg="addSp">
        <pc:chgData name="" userId="" providerId="" clId="Web-{9085C30C-A7E5-4274-94A2-AF01819F3EAD}" dt="2019-06-17T03:05:08.886" v="224"/>
        <pc:sldMkLst>
          <pc:docMk/>
          <pc:sldMk cId="1551266347" sldId="277"/>
        </pc:sldMkLst>
        <pc:spChg chg="add">
          <ac:chgData name="" userId="" providerId="" clId="Web-{9085C30C-A7E5-4274-94A2-AF01819F3EAD}" dt="2019-06-17T03:05:08.886" v="224"/>
          <ac:spMkLst>
            <pc:docMk/>
            <pc:sldMk cId="1551266347" sldId="277"/>
            <ac:spMk id="5" creationId="{8ACBAB7F-A3E7-4FD4-9A48-B4B6293D607F}"/>
          </ac:spMkLst>
        </pc:spChg>
      </pc:sldChg>
      <pc:sldChg chg="addSp">
        <pc:chgData name="" userId="" providerId="" clId="Web-{9085C30C-A7E5-4274-94A2-AF01819F3EAD}" dt="2019-06-17T03:03:48.853" v="209"/>
        <pc:sldMkLst>
          <pc:docMk/>
          <pc:sldMk cId="1503146768" sldId="278"/>
        </pc:sldMkLst>
        <pc:spChg chg="add">
          <ac:chgData name="" userId="" providerId="" clId="Web-{9085C30C-A7E5-4274-94A2-AF01819F3EAD}" dt="2019-06-17T03:03:48.853" v="209"/>
          <ac:spMkLst>
            <pc:docMk/>
            <pc:sldMk cId="1503146768" sldId="278"/>
            <ac:spMk id="4" creationId="{6DC3D2BD-1C50-40A8-8094-1C23BC6E2EDF}"/>
          </ac:spMkLst>
        </pc:spChg>
      </pc:sldChg>
      <pc:sldChg chg="addSp modSp">
        <pc:chgData name="" userId="" providerId="" clId="Web-{9085C30C-A7E5-4274-94A2-AF01819F3EAD}" dt="2019-06-17T03:04:27.137" v="221" actId="20577"/>
        <pc:sldMkLst>
          <pc:docMk/>
          <pc:sldMk cId="1413763091" sldId="279"/>
        </pc:sldMkLst>
        <pc:spChg chg="add mod">
          <ac:chgData name="" userId="" providerId="" clId="Web-{9085C30C-A7E5-4274-94A2-AF01819F3EAD}" dt="2019-06-17T03:04:27.137" v="221" actId="20577"/>
          <ac:spMkLst>
            <pc:docMk/>
            <pc:sldMk cId="1413763091" sldId="279"/>
            <ac:spMk id="6" creationId="{DCEEB37C-CEBF-4026-A7AF-2AE308D53621}"/>
          </ac:spMkLst>
        </pc:spChg>
      </pc:sldChg>
      <pc:sldChg chg="addSp">
        <pc:chgData name="" userId="" providerId="" clId="Web-{9085C30C-A7E5-4274-94A2-AF01819F3EAD}" dt="2019-06-17T03:05:33.112" v="225"/>
        <pc:sldMkLst>
          <pc:docMk/>
          <pc:sldMk cId="665340557" sldId="280"/>
        </pc:sldMkLst>
        <pc:spChg chg="add">
          <ac:chgData name="" userId="" providerId="" clId="Web-{9085C30C-A7E5-4274-94A2-AF01819F3EAD}" dt="2019-06-17T03:05:33.112" v="225"/>
          <ac:spMkLst>
            <pc:docMk/>
            <pc:sldMk cId="665340557" sldId="280"/>
            <ac:spMk id="5" creationId="{6A0F2452-BF63-420C-A62C-C699BB58DE7E}"/>
          </ac:spMkLst>
        </pc:spChg>
      </pc:sldChg>
      <pc:sldChg chg="addSp">
        <pc:chgData name="" userId="" providerId="" clId="Web-{9085C30C-A7E5-4274-94A2-AF01819F3EAD}" dt="2019-06-17T03:05:59.687" v="227"/>
        <pc:sldMkLst>
          <pc:docMk/>
          <pc:sldMk cId="1281189475" sldId="281"/>
        </pc:sldMkLst>
        <pc:spChg chg="add">
          <ac:chgData name="" userId="" providerId="" clId="Web-{9085C30C-A7E5-4274-94A2-AF01819F3EAD}" dt="2019-06-17T03:05:59.687" v="227"/>
          <ac:spMkLst>
            <pc:docMk/>
            <pc:sldMk cId="1281189475" sldId="281"/>
            <ac:spMk id="5" creationId="{E08AD9C5-6B26-45F1-9B88-E2B4A83DDCB8}"/>
          </ac:spMkLst>
        </pc:spChg>
      </pc:sldChg>
      <pc:sldChg chg="addSp">
        <pc:chgData name="" userId="" providerId="" clId="Web-{9085C30C-A7E5-4274-94A2-AF01819F3EAD}" dt="2019-06-17T03:12:58.834" v="232"/>
        <pc:sldMkLst>
          <pc:docMk/>
          <pc:sldMk cId="1641954750" sldId="283"/>
        </pc:sldMkLst>
        <pc:spChg chg="add">
          <ac:chgData name="" userId="" providerId="" clId="Web-{9085C30C-A7E5-4274-94A2-AF01819F3EAD}" dt="2019-06-17T03:12:58.834" v="232"/>
          <ac:spMkLst>
            <pc:docMk/>
            <pc:sldMk cId="1641954750" sldId="283"/>
            <ac:spMk id="5" creationId="{1C744873-D320-46A7-8A77-151D0F17ECE1}"/>
          </ac:spMkLst>
        </pc:spChg>
      </pc:sldChg>
      <pc:sldChg chg="addSp">
        <pc:chgData name="" userId="" providerId="" clId="Web-{9085C30C-A7E5-4274-94A2-AF01819F3EAD}" dt="2019-06-17T03:13:24.490" v="235"/>
        <pc:sldMkLst>
          <pc:docMk/>
          <pc:sldMk cId="850821384" sldId="284"/>
        </pc:sldMkLst>
        <pc:spChg chg="add">
          <ac:chgData name="" userId="" providerId="" clId="Web-{9085C30C-A7E5-4274-94A2-AF01819F3EAD}" dt="2019-06-17T03:13:24.490" v="235"/>
          <ac:spMkLst>
            <pc:docMk/>
            <pc:sldMk cId="850821384" sldId="284"/>
            <ac:spMk id="5" creationId="{F625B7DF-229C-4BDC-A515-64A2C2A87BCB}"/>
          </ac:spMkLst>
        </pc:spChg>
      </pc:sldChg>
      <pc:sldChg chg="addSp">
        <pc:chgData name="" userId="" providerId="" clId="Web-{9085C30C-A7E5-4274-94A2-AF01819F3EAD}" dt="2019-06-17T03:13:51.037" v="237"/>
        <pc:sldMkLst>
          <pc:docMk/>
          <pc:sldMk cId="891263672" sldId="286"/>
        </pc:sldMkLst>
        <pc:spChg chg="add">
          <ac:chgData name="" userId="" providerId="" clId="Web-{9085C30C-A7E5-4274-94A2-AF01819F3EAD}" dt="2019-06-17T03:13:51.037" v="237"/>
          <ac:spMkLst>
            <pc:docMk/>
            <pc:sldMk cId="891263672" sldId="286"/>
            <ac:spMk id="5" creationId="{D800382B-BD67-4699-B7CA-DA7D985BC007}"/>
          </ac:spMkLst>
        </pc:spChg>
      </pc:sldChg>
      <pc:sldChg chg="addSp">
        <pc:chgData name="" userId="" providerId="" clId="Web-{9085C30C-A7E5-4274-94A2-AF01819F3EAD}" dt="2019-06-17T03:14:49.412" v="238"/>
        <pc:sldMkLst>
          <pc:docMk/>
          <pc:sldMk cId="2144251380" sldId="287"/>
        </pc:sldMkLst>
        <pc:spChg chg="add">
          <ac:chgData name="" userId="" providerId="" clId="Web-{9085C30C-A7E5-4274-94A2-AF01819F3EAD}" dt="2019-06-17T03:14:49.412" v="238"/>
          <ac:spMkLst>
            <pc:docMk/>
            <pc:sldMk cId="2144251380" sldId="287"/>
            <ac:spMk id="5" creationId="{6EBC20D9-17D2-4477-89ED-E42CA4AB8979}"/>
          </ac:spMkLst>
        </pc:spChg>
      </pc:sldChg>
      <pc:sldChg chg="addSp modSp">
        <pc:chgData name="" userId="" providerId="" clId="Web-{9085C30C-A7E5-4274-94A2-AF01819F3EAD}" dt="2019-06-17T03:24:55.896" v="379" actId="20577"/>
        <pc:sldMkLst>
          <pc:docMk/>
          <pc:sldMk cId="1676897647" sldId="289"/>
        </pc:sldMkLst>
        <pc:spChg chg="add mod">
          <ac:chgData name="" userId="" providerId="" clId="Web-{9085C30C-A7E5-4274-94A2-AF01819F3EAD}" dt="2019-06-17T03:24:55.896" v="379" actId="20577"/>
          <ac:spMkLst>
            <pc:docMk/>
            <pc:sldMk cId="1676897647" sldId="289"/>
            <ac:spMk id="6" creationId="{930CB328-86A0-4A96-A9E2-1D609FF5AEEC}"/>
          </ac:spMkLst>
        </pc:spChg>
        <pc:picChg chg="mod">
          <ac:chgData name="" userId="" providerId="" clId="Web-{9085C30C-A7E5-4274-94A2-AF01819F3EAD}" dt="2019-06-17T03:14:55.068" v="239" actId="14100"/>
          <ac:picMkLst>
            <pc:docMk/>
            <pc:sldMk cId="1676897647" sldId="289"/>
            <ac:picMk id="4" creationId="{00000000-0000-0000-0000-000000000000}"/>
          </ac:picMkLst>
        </pc:picChg>
      </pc:sldChg>
      <pc:sldChg chg="addSp modSp">
        <pc:chgData name="" userId="" providerId="" clId="Web-{9085C30C-A7E5-4274-94A2-AF01819F3EAD}" dt="2019-06-17T03:17:02.428" v="299" actId="14100"/>
        <pc:sldMkLst>
          <pc:docMk/>
          <pc:sldMk cId="1246204971" sldId="290"/>
        </pc:sldMkLst>
        <pc:spChg chg="add mod">
          <ac:chgData name="" userId="" providerId="" clId="Web-{9085C30C-A7E5-4274-94A2-AF01819F3EAD}" dt="2019-06-17T03:17:02.428" v="299" actId="14100"/>
          <ac:spMkLst>
            <pc:docMk/>
            <pc:sldMk cId="1246204971" sldId="290"/>
            <ac:spMk id="5" creationId="{55007890-51B2-4F59-9915-0AC6EADE0D6F}"/>
          </ac:spMkLst>
        </pc:spChg>
      </pc:sldChg>
      <pc:sldChg chg="addSp">
        <pc:chgData name="" userId="" providerId="" clId="Web-{9085C30C-A7E5-4274-94A2-AF01819F3EAD}" dt="2019-06-17T03:17:07.787" v="300"/>
        <pc:sldMkLst>
          <pc:docMk/>
          <pc:sldMk cId="1839715226" sldId="291"/>
        </pc:sldMkLst>
        <pc:spChg chg="add">
          <ac:chgData name="" userId="" providerId="" clId="Web-{9085C30C-A7E5-4274-94A2-AF01819F3EAD}" dt="2019-06-17T03:17:07.787" v="300"/>
          <ac:spMkLst>
            <pc:docMk/>
            <pc:sldMk cId="1839715226" sldId="291"/>
            <ac:spMk id="5" creationId="{C13248B3-BA81-41D5-8C62-0234B969F1D8}"/>
          </ac:spMkLst>
        </pc:spChg>
      </pc:sldChg>
      <pc:sldChg chg="addSp">
        <pc:chgData name="" userId="" providerId="" clId="Web-{9085C30C-A7E5-4274-94A2-AF01819F3EAD}" dt="2019-06-17T03:17:14.615" v="302"/>
        <pc:sldMkLst>
          <pc:docMk/>
          <pc:sldMk cId="406154462" sldId="292"/>
        </pc:sldMkLst>
        <pc:spChg chg="add">
          <ac:chgData name="" userId="" providerId="" clId="Web-{9085C30C-A7E5-4274-94A2-AF01819F3EAD}" dt="2019-06-17T03:17:14.615" v="302"/>
          <ac:spMkLst>
            <pc:docMk/>
            <pc:sldMk cId="406154462" sldId="292"/>
            <ac:spMk id="5" creationId="{4ACA12FA-9695-4F5C-8DFD-BCF49B0C4FA7}"/>
          </ac:spMkLst>
        </pc:spChg>
      </pc:sldChg>
      <pc:sldChg chg="addSp">
        <pc:chgData name="" userId="" providerId="" clId="Web-{9085C30C-A7E5-4274-94A2-AF01819F3EAD}" dt="2019-06-17T03:17:20.099" v="304"/>
        <pc:sldMkLst>
          <pc:docMk/>
          <pc:sldMk cId="1477637048" sldId="293"/>
        </pc:sldMkLst>
        <pc:spChg chg="add">
          <ac:chgData name="" userId="" providerId="" clId="Web-{9085C30C-A7E5-4274-94A2-AF01819F3EAD}" dt="2019-06-17T03:17:20.099" v="304"/>
          <ac:spMkLst>
            <pc:docMk/>
            <pc:sldMk cId="1477637048" sldId="293"/>
            <ac:spMk id="5" creationId="{79E7937B-D850-4862-8DDA-174E8CB30A90}"/>
          </ac:spMkLst>
        </pc:spChg>
      </pc:sldChg>
      <pc:sldChg chg="addSp">
        <pc:chgData name="" userId="" providerId="" clId="Web-{9085C30C-A7E5-4274-94A2-AF01819F3EAD}" dt="2019-06-17T03:17:21.865" v="306"/>
        <pc:sldMkLst>
          <pc:docMk/>
          <pc:sldMk cId="1798349159" sldId="294"/>
        </pc:sldMkLst>
        <pc:spChg chg="add">
          <ac:chgData name="" userId="" providerId="" clId="Web-{9085C30C-A7E5-4274-94A2-AF01819F3EAD}" dt="2019-06-17T03:17:21.865" v="306"/>
          <ac:spMkLst>
            <pc:docMk/>
            <pc:sldMk cId="1798349159" sldId="294"/>
            <ac:spMk id="5" creationId="{1D4666D9-F18F-416D-BEE1-BDE5BBD44472}"/>
          </ac:spMkLst>
        </pc:spChg>
      </pc:sldChg>
      <pc:sldChg chg="addSp">
        <pc:chgData name="" userId="" providerId="" clId="Web-{9085C30C-A7E5-4274-94A2-AF01819F3EAD}" dt="2019-06-17T03:17:25.318" v="308"/>
        <pc:sldMkLst>
          <pc:docMk/>
          <pc:sldMk cId="1710872474" sldId="295"/>
        </pc:sldMkLst>
        <pc:spChg chg="add">
          <ac:chgData name="" userId="" providerId="" clId="Web-{9085C30C-A7E5-4274-94A2-AF01819F3EAD}" dt="2019-06-17T03:17:25.318" v="308"/>
          <ac:spMkLst>
            <pc:docMk/>
            <pc:sldMk cId="1710872474" sldId="295"/>
            <ac:spMk id="5" creationId="{1C850C42-C6E3-45CA-80BB-A728649BE479}"/>
          </ac:spMkLst>
        </pc:spChg>
      </pc:sldChg>
      <pc:sldChg chg="addSp modSp">
        <pc:chgData name="" userId="" providerId="" clId="Web-{9085C30C-A7E5-4274-94A2-AF01819F3EAD}" dt="2019-06-17T03:20:11.568" v="351" actId="20577"/>
        <pc:sldMkLst>
          <pc:docMk/>
          <pc:sldMk cId="1542193670" sldId="296"/>
        </pc:sldMkLst>
        <pc:spChg chg="add mod">
          <ac:chgData name="" userId="" providerId="" clId="Web-{9085C30C-A7E5-4274-94A2-AF01819F3EAD}" dt="2019-06-17T03:20:11.568" v="351" actId="20577"/>
          <ac:spMkLst>
            <pc:docMk/>
            <pc:sldMk cId="1542193670" sldId="296"/>
            <ac:spMk id="8" creationId="{447F9D15-C9AB-4B81-813D-1851ED52D1B4}"/>
          </ac:spMkLst>
        </pc:spChg>
      </pc:sldChg>
      <pc:sldChg chg="addSp">
        <pc:chgData name="" userId="" providerId="" clId="Web-{9085C30C-A7E5-4274-94A2-AF01819F3EAD}" dt="2019-06-17T03:17:28.756" v="310"/>
        <pc:sldMkLst>
          <pc:docMk/>
          <pc:sldMk cId="145606687" sldId="297"/>
        </pc:sldMkLst>
        <pc:spChg chg="add">
          <ac:chgData name="" userId="" providerId="" clId="Web-{9085C30C-A7E5-4274-94A2-AF01819F3EAD}" dt="2019-06-17T03:17:28.756" v="310"/>
          <ac:spMkLst>
            <pc:docMk/>
            <pc:sldMk cId="145606687" sldId="297"/>
            <ac:spMk id="5" creationId="{384270C2-3410-43F9-BA02-85EE6B57E27D}"/>
          </ac:spMkLst>
        </pc:spChg>
      </pc:sldChg>
      <pc:sldChg chg="addSp">
        <pc:chgData name="" userId="" providerId="" clId="Web-{9085C30C-A7E5-4274-94A2-AF01819F3EAD}" dt="2019-06-17T03:20:35.787" v="353"/>
        <pc:sldMkLst>
          <pc:docMk/>
          <pc:sldMk cId="1886975850" sldId="298"/>
        </pc:sldMkLst>
        <pc:spChg chg="add">
          <ac:chgData name="" userId="" providerId="" clId="Web-{9085C30C-A7E5-4274-94A2-AF01819F3EAD}" dt="2019-06-17T03:20:35.787" v="353"/>
          <ac:spMkLst>
            <pc:docMk/>
            <pc:sldMk cId="1886975850" sldId="298"/>
            <ac:spMk id="5" creationId="{EE808CA5-160E-4ADC-8E40-D1BCF885528B}"/>
          </ac:spMkLst>
        </pc:spChg>
      </pc:sldChg>
      <pc:sldChg chg="addSp">
        <pc:chgData name="" userId="" providerId="" clId="Web-{9085C30C-A7E5-4274-94A2-AF01819F3EAD}" dt="2019-06-17T03:22:08.037" v="355"/>
        <pc:sldMkLst>
          <pc:docMk/>
          <pc:sldMk cId="1793277367" sldId="299"/>
        </pc:sldMkLst>
        <pc:spChg chg="add">
          <ac:chgData name="" userId="" providerId="" clId="Web-{9085C30C-A7E5-4274-94A2-AF01819F3EAD}" dt="2019-06-17T03:22:08.037" v="355"/>
          <ac:spMkLst>
            <pc:docMk/>
            <pc:sldMk cId="1793277367" sldId="299"/>
            <ac:spMk id="5" creationId="{8CE873BC-667B-4F3C-9DB5-098D9F32C4D4}"/>
          </ac:spMkLst>
        </pc:spChg>
      </pc:sldChg>
      <pc:sldChg chg="addSp">
        <pc:chgData name="" userId="" providerId="" clId="Web-{9085C30C-A7E5-4274-94A2-AF01819F3EAD}" dt="2019-06-17T03:22:39.881" v="357"/>
        <pc:sldMkLst>
          <pc:docMk/>
          <pc:sldMk cId="2045551168" sldId="300"/>
        </pc:sldMkLst>
        <pc:spChg chg="add">
          <ac:chgData name="" userId="" providerId="" clId="Web-{9085C30C-A7E5-4274-94A2-AF01819F3EAD}" dt="2019-06-17T03:22:39.881" v="357"/>
          <ac:spMkLst>
            <pc:docMk/>
            <pc:sldMk cId="2045551168" sldId="300"/>
            <ac:spMk id="5" creationId="{D76FB368-875D-461A-BCB4-CF9C7EA59B13}"/>
          </ac:spMkLst>
        </pc:spChg>
      </pc:sldChg>
      <pc:sldChg chg="addSp">
        <pc:chgData name="" userId="" providerId="" clId="Web-{9085C30C-A7E5-4274-94A2-AF01819F3EAD}" dt="2019-06-17T03:22:49.615" v="358"/>
        <pc:sldMkLst>
          <pc:docMk/>
          <pc:sldMk cId="1875131154" sldId="301"/>
        </pc:sldMkLst>
        <pc:spChg chg="add">
          <ac:chgData name="" userId="" providerId="" clId="Web-{9085C30C-A7E5-4274-94A2-AF01819F3EAD}" dt="2019-06-17T03:22:49.615" v="358"/>
          <ac:spMkLst>
            <pc:docMk/>
            <pc:sldMk cId="1875131154" sldId="301"/>
            <ac:spMk id="5" creationId="{65BB966B-F9C3-4C30-A8A8-496EE68E7F96}"/>
          </ac:spMkLst>
        </pc:spChg>
      </pc:sldChg>
      <pc:sldChg chg="addSp">
        <pc:chgData name="" userId="" providerId="" clId="Web-{9085C30C-A7E5-4274-94A2-AF01819F3EAD}" dt="2019-06-17T03:22:55.693" v="359"/>
        <pc:sldMkLst>
          <pc:docMk/>
          <pc:sldMk cId="1997295618" sldId="302"/>
        </pc:sldMkLst>
        <pc:spChg chg="add">
          <ac:chgData name="" userId="" providerId="" clId="Web-{9085C30C-A7E5-4274-94A2-AF01819F3EAD}" dt="2019-06-17T03:22:55.693" v="359"/>
          <ac:spMkLst>
            <pc:docMk/>
            <pc:sldMk cId="1997295618" sldId="302"/>
            <ac:spMk id="5" creationId="{735F60E7-C727-4CC7-AE61-546FECFDA98C}"/>
          </ac:spMkLst>
        </pc:spChg>
      </pc:sldChg>
      <pc:sldChg chg="addSp">
        <pc:chgData name="" userId="" providerId="" clId="Web-{9085C30C-A7E5-4274-94A2-AF01819F3EAD}" dt="2019-06-17T03:23:10.349" v="360"/>
        <pc:sldMkLst>
          <pc:docMk/>
          <pc:sldMk cId="1081937245" sldId="303"/>
        </pc:sldMkLst>
        <pc:spChg chg="add">
          <ac:chgData name="" userId="" providerId="" clId="Web-{9085C30C-A7E5-4274-94A2-AF01819F3EAD}" dt="2019-06-17T03:23:10.349" v="360"/>
          <ac:spMkLst>
            <pc:docMk/>
            <pc:sldMk cId="1081937245" sldId="303"/>
            <ac:spMk id="5" creationId="{04B520E3-474A-4AD8-B84E-5E384AAA79AF}"/>
          </ac:spMkLst>
        </pc:spChg>
      </pc:sldChg>
      <pc:sldChg chg="addSp">
        <pc:chgData name="" userId="" providerId="" clId="Web-{9085C30C-A7E5-4274-94A2-AF01819F3EAD}" dt="2019-06-17T02:43:43.574" v="69"/>
        <pc:sldMkLst>
          <pc:docMk/>
          <pc:sldMk cId="660687176" sldId="307"/>
        </pc:sldMkLst>
        <pc:spChg chg="add">
          <ac:chgData name="" userId="" providerId="" clId="Web-{9085C30C-A7E5-4274-94A2-AF01819F3EAD}" dt="2019-06-17T02:43:43.574" v="69"/>
          <ac:spMkLst>
            <pc:docMk/>
            <pc:sldMk cId="660687176" sldId="307"/>
            <ac:spMk id="4" creationId="{9516D2D0-20E1-45DD-BD59-E482193D621F}"/>
          </ac:spMkLst>
        </pc:spChg>
      </pc:sldChg>
      <pc:sldChg chg="addSp modSp">
        <pc:chgData name="" userId="" providerId="" clId="Web-{9085C30C-A7E5-4274-94A2-AF01819F3EAD}" dt="2019-06-17T02:43:23.636" v="68" actId="1076"/>
        <pc:sldMkLst>
          <pc:docMk/>
          <pc:sldMk cId="84055120" sldId="316"/>
        </pc:sldMkLst>
        <pc:spChg chg="mod">
          <ac:chgData name="" userId="" providerId="" clId="Web-{9085C30C-A7E5-4274-94A2-AF01819F3EAD}" dt="2019-06-17T02:42:51.949" v="49" actId="20577"/>
          <ac:spMkLst>
            <pc:docMk/>
            <pc:sldMk cId="84055120" sldId="316"/>
            <ac:spMk id="3" creationId="{00000000-0000-0000-0000-000000000000}"/>
          </ac:spMkLst>
        </pc:spChg>
        <pc:spChg chg="add mod">
          <ac:chgData name="" userId="" providerId="" clId="Web-{9085C30C-A7E5-4274-94A2-AF01819F3EAD}" dt="2019-06-17T02:43:23.636" v="68" actId="1076"/>
          <ac:spMkLst>
            <pc:docMk/>
            <pc:sldMk cId="84055120" sldId="316"/>
            <ac:spMk id="6" creationId="{692CC499-3E1A-4664-B438-AB534A20519F}"/>
          </ac:spMkLst>
        </pc:spChg>
        <pc:picChg chg="mod">
          <ac:chgData name="" userId="" providerId="" clId="Web-{9085C30C-A7E5-4274-94A2-AF01819F3EAD}" dt="2019-06-17T02:40:57.387" v="6" actId="14100"/>
          <ac:picMkLst>
            <pc:docMk/>
            <pc:sldMk cId="84055120" sldId="316"/>
            <ac:picMk id="4" creationId="{00000000-0000-0000-0000-000000000000}"/>
          </ac:picMkLst>
        </pc:picChg>
      </pc:sldChg>
      <pc:sldChg chg="addSp modSp">
        <pc:chgData name="" userId="" providerId="" clId="Web-{9085C30C-A7E5-4274-94A2-AF01819F3EAD}" dt="2019-06-17T02:43:18.590" v="67" actId="1076"/>
        <pc:sldMkLst>
          <pc:docMk/>
          <pc:sldMk cId="1463226409" sldId="337"/>
        </pc:sldMkLst>
        <pc:spChg chg="add mod">
          <ac:chgData name="" userId="" providerId="" clId="Web-{9085C30C-A7E5-4274-94A2-AF01819F3EAD}" dt="2019-06-17T02:43:18.590" v="67" actId="1076"/>
          <ac:spMkLst>
            <pc:docMk/>
            <pc:sldMk cId="1463226409" sldId="337"/>
            <ac:spMk id="5" creationId="{DC951B5D-3179-4C92-AB4D-57B93F1DF1C7}"/>
          </ac:spMkLst>
        </pc:spChg>
        <pc:picChg chg="mod">
          <ac:chgData name="" userId="" providerId="" clId="Web-{9085C30C-A7E5-4274-94A2-AF01819F3EAD}" dt="2019-06-17T02:41:02.871" v="7" actId="14100"/>
          <ac:picMkLst>
            <pc:docMk/>
            <pc:sldMk cId="1463226409" sldId="337"/>
            <ac:picMk id="4" creationId="{00000000-0000-0000-0000-000000000000}"/>
          </ac:picMkLst>
        </pc:picChg>
      </pc:sldChg>
      <pc:sldChg chg="addSp">
        <pc:chgData name="" userId="" providerId="" clId="Web-{9085C30C-A7E5-4274-94A2-AF01819F3EAD}" dt="2019-06-17T02:44:50.168" v="70"/>
        <pc:sldMkLst>
          <pc:docMk/>
          <pc:sldMk cId="1120395827" sldId="341"/>
        </pc:sldMkLst>
        <pc:spChg chg="add">
          <ac:chgData name="" userId="" providerId="" clId="Web-{9085C30C-A7E5-4274-94A2-AF01819F3EAD}" dt="2019-06-17T02:44:50.168" v="70"/>
          <ac:spMkLst>
            <pc:docMk/>
            <pc:sldMk cId="1120395827" sldId="341"/>
            <ac:spMk id="4" creationId="{1251133A-4E7D-48E1-AB08-9886D0C7FF2F}"/>
          </ac:spMkLst>
        </pc:spChg>
      </pc:sldChg>
      <pc:sldChg chg="addSp delSp modSp">
        <pc:chgData name="" userId="" providerId="" clId="Web-{9085C30C-A7E5-4274-94A2-AF01819F3EAD}" dt="2019-06-17T02:46:33.715" v="78" actId="1076"/>
        <pc:sldMkLst>
          <pc:docMk/>
          <pc:sldMk cId="356278302" sldId="354"/>
        </pc:sldMkLst>
        <pc:spChg chg="mod">
          <ac:chgData name="" userId="" providerId="" clId="Web-{9085C30C-A7E5-4274-94A2-AF01819F3EAD}" dt="2019-06-17T02:46:23.715" v="72" actId="20577"/>
          <ac:spMkLst>
            <pc:docMk/>
            <pc:sldMk cId="356278302" sldId="354"/>
            <ac:spMk id="3" creationId="{00000000-0000-0000-0000-000000000000}"/>
          </ac:spMkLst>
        </pc:spChg>
        <pc:spChg chg="add del">
          <ac:chgData name="" userId="" providerId="" clId="Web-{9085C30C-A7E5-4274-94A2-AF01819F3EAD}" dt="2019-06-17T02:46:25.636" v="76"/>
          <ac:spMkLst>
            <pc:docMk/>
            <pc:sldMk cId="356278302" sldId="354"/>
            <ac:spMk id="4" creationId="{93CC954A-8C54-48C6-9C60-9B66D3B00EFD}"/>
          </ac:spMkLst>
        </pc:spChg>
        <pc:spChg chg="add mod">
          <ac:chgData name="" userId="" providerId="" clId="Web-{9085C30C-A7E5-4274-94A2-AF01819F3EAD}" dt="2019-06-17T02:46:33.715" v="78" actId="1076"/>
          <ac:spMkLst>
            <pc:docMk/>
            <pc:sldMk cId="356278302" sldId="354"/>
            <ac:spMk id="5" creationId="{93CC954A-8C54-48C6-9C60-9B66D3B00EFD}"/>
          </ac:spMkLst>
        </pc:spChg>
      </pc:sldChg>
      <pc:sldChg chg="addSp">
        <pc:chgData name="" userId="" providerId="" clId="Web-{9085C30C-A7E5-4274-94A2-AF01819F3EAD}" dt="2019-06-17T02:47:29.152" v="79"/>
        <pc:sldMkLst>
          <pc:docMk/>
          <pc:sldMk cId="785013878" sldId="355"/>
        </pc:sldMkLst>
        <pc:spChg chg="add">
          <ac:chgData name="" userId="" providerId="" clId="Web-{9085C30C-A7E5-4274-94A2-AF01819F3EAD}" dt="2019-06-17T02:47:29.152" v="79"/>
          <ac:spMkLst>
            <pc:docMk/>
            <pc:sldMk cId="785013878" sldId="355"/>
            <ac:spMk id="5" creationId="{F9EF730D-ABA7-419C-94F6-DDF5C48FDE65}"/>
          </ac:spMkLst>
        </pc:spChg>
      </pc:sldChg>
      <pc:sldChg chg="addSp">
        <pc:chgData name="" userId="" providerId="" clId="Web-{9085C30C-A7E5-4274-94A2-AF01819F3EAD}" dt="2019-06-17T02:47:31.480" v="80"/>
        <pc:sldMkLst>
          <pc:docMk/>
          <pc:sldMk cId="1840953459" sldId="364"/>
        </pc:sldMkLst>
        <pc:spChg chg="add">
          <ac:chgData name="" userId="" providerId="" clId="Web-{9085C30C-A7E5-4274-94A2-AF01819F3EAD}" dt="2019-06-17T02:47:31.480" v="80"/>
          <ac:spMkLst>
            <pc:docMk/>
            <pc:sldMk cId="1840953459" sldId="364"/>
            <ac:spMk id="5" creationId="{67787D09-117E-481F-9089-DC0A508A69B5}"/>
          </ac:spMkLst>
        </pc:spChg>
      </pc:sldChg>
      <pc:sldChg chg="addSp">
        <pc:chgData name="" userId="" providerId="" clId="Web-{9085C30C-A7E5-4274-94A2-AF01819F3EAD}" dt="2019-06-17T02:47:34.902" v="82"/>
        <pc:sldMkLst>
          <pc:docMk/>
          <pc:sldMk cId="2107883084" sldId="365"/>
        </pc:sldMkLst>
        <pc:spChg chg="add">
          <ac:chgData name="" userId="" providerId="" clId="Web-{9085C30C-A7E5-4274-94A2-AF01819F3EAD}" dt="2019-06-17T02:47:34.902" v="82"/>
          <ac:spMkLst>
            <pc:docMk/>
            <pc:sldMk cId="2107883084" sldId="365"/>
            <ac:spMk id="5" creationId="{CB06436B-14F8-4477-B0DB-EC9D6C34919F}"/>
          </ac:spMkLst>
        </pc:spChg>
      </pc:sldChg>
      <pc:sldChg chg="addSp">
        <pc:chgData name="" userId="" providerId="" clId="Web-{9085C30C-A7E5-4274-94A2-AF01819F3EAD}" dt="2019-06-17T02:47:33.465" v="81"/>
        <pc:sldMkLst>
          <pc:docMk/>
          <pc:sldMk cId="1900509438" sldId="374"/>
        </pc:sldMkLst>
        <pc:spChg chg="add">
          <ac:chgData name="" userId="" providerId="" clId="Web-{9085C30C-A7E5-4274-94A2-AF01819F3EAD}" dt="2019-06-17T02:47:33.465" v="81"/>
          <ac:spMkLst>
            <pc:docMk/>
            <pc:sldMk cId="1900509438" sldId="374"/>
            <ac:spMk id="5" creationId="{ECE02A89-7707-42DC-8EF3-E59FC1147760}"/>
          </ac:spMkLst>
        </pc:spChg>
      </pc:sldChg>
      <pc:sldChg chg="addSp">
        <pc:chgData name="" userId="" providerId="" clId="Web-{9085C30C-A7E5-4274-94A2-AF01819F3EAD}" dt="2019-06-17T02:47:38.168" v="83"/>
        <pc:sldMkLst>
          <pc:docMk/>
          <pc:sldMk cId="190358988" sldId="375"/>
        </pc:sldMkLst>
        <pc:spChg chg="add">
          <ac:chgData name="" userId="" providerId="" clId="Web-{9085C30C-A7E5-4274-94A2-AF01819F3EAD}" dt="2019-06-17T02:47:38.168" v="83"/>
          <ac:spMkLst>
            <pc:docMk/>
            <pc:sldMk cId="190358988" sldId="375"/>
            <ac:spMk id="5" creationId="{27239D8C-E4A6-435B-82D1-13BA000A74C9}"/>
          </ac:spMkLst>
        </pc:spChg>
      </pc:sldChg>
      <pc:sldChg chg="addSp">
        <pc:chgData name="" userId="" providerId="" clId="Web-{9085C30C-A7E5-4274-94A2-AF01819F3EAD}" dt="2019-06-17T03:03:55.790" v="210"/>
        <pc:sldMkLst>
          <pc:docMk/>
          <pc:sldMk cId="2040045768" sldId="382"/>
        </pc:sldMkLst>
        <pc:spChg chg="add">
          <ac:chgData name="" userId="" providerId="" clId="Web-{9085C30C-A7E5-4274-94A2-AF01819F3EAD}" dt="2019-06-17T03:03:55.790" v="210"/>
          <ac:spMkLst>
            <pc:docMk/>
            <pc:sldMk cId="2040045768" sldId="382"/>
            <ac:spMk id="4" creationId="{6DC3D2BD-1C50-40A8-8094-1C23BC6E2EDF}"/>
          </ac:spMkLst>
        </pc:spChg>
      </pc:sldChg>
      <pc:sldChg chg="addSp">
        <pc:chgData name="" userId="" providerId="" clId="Web-{9085C30C-A7E5-4274-94A2-AF01819F3EAD}" dt="2019-06-17T03:05:42.539" v="226"/>
        <pc:sldMkLst>
          <pc:docMk/>
          <pc:sldMk cId="428155463" sldId="383"/>
        </pc:sldMkLst>
        <pc:spChg chg="add">
          <ac:chgData name="" userId="" providerId="" clId="Web-{9085C30C-A7E5-4274-94A2-AF01819F3EAD}" dt="2019-06-17T03:05:42.539" v="226"/>
          <ac:spMkLst>
            <pc:docMk/>
            <pc:sldMk cId="428155463" sldId="383"/>
            <ac:spMk id="5" creationId="{3D3749F1-8192-4949-A860-4506D5942705}"/>
          </ac:spMkLst>
        </pc:spChg>
      </pc:sldChg>
      <pc:sldChg chg="addSp">
        <pc:chgData name="" userId="" providerId="" clId="Web-{9085C30C-A7E5-4274-94A2-AF01819F3EAD}" dt="2019-06-17T03:13:06.303" v="233"/>
        <pc:sldMkLst>
          <pc:docMk/>
          <pc:sldMk cId="288984065" sldId="384"/>
        </pc:sldMkLst>
        <pc:spChg chg="add">
          <ac:chgData name="" userId="" providerId="" clId="Web-{9085C30C-A7E5-4274-94A2-AF01819F3EAD}" dt="2019-06-17T03:13:06.303" v="233"/>
          <ac:spMkLst>
            <pc:docMk/>
            <pc:sldMk cId="288984065" sldId="384"/>
            <ac:spMk id="5" creationId="{A53C81B7-04EA-4181-957C-77FAF0FB6470}"/>
          </ac:spMkLst>
        </pc:spChg>
      </pc:sldChg>
      <pc:sldChg chg="addSp delSp">
        <pc:chgData name="" userId="" providerId="" clId="Web-{9085C30C-A7E5-4274-94A2-AF01819F3EAD}" dt="2019-06-17T02:59:19.527" v="176"/>
        <pc:sldMkLst>
          <pc:docMk/>
          <pc:sldMk cId="150975241" sldId="385"/>
        </pc:sldMkLst>
        <pc:spChg chg="add del">
          <ac:chgData name="" userId="" providerId="" clId="Web-{9085C30C-A7E5-4274-94A2-AF01819F3EAD}" dt="2019-06-17T02:59:19.527" v="176"/>
          <ac:spMkLst>
            <pc:docMk/>
            <pc:sldMk cId="150975241" sldId="385"/>
            <ac:spMk id="5" creationId="{C19F108B-7EDD-4155-A86B-A6EB1504FDD2}"/>
          </ac:spMkLst>
        </pc:spChg>
      </pc:sldChg>
      <pc:sldChg chg="addSp">
        <pc:chgData name="" userId="" providerId="" clId="Web-{9085C30C-A7E5-4274-94A2-AF01819F3EAD}" dt="2019-06-17T03:17:23.678" v="307"/>
        <pc:sldMkLst>
          <pc:docMk/>
          <pc:sldMk cId="327143668" sldId="386"/>
        </pc:sldMkLst>
        <pc:spChg chg="add">
          <ac:chgData name="" userId="" providerId="" clId="Web-{9085C30C-A7E5-4274-94A2-AF01819F3EAD}" dt="2019-06-17T03:17:23.678" v="307"/>
          <ac:spMkLst>
            <pc:docMk/>
            <pc:sldMk cId="327143668" sldId="386"/>
            <ac:spMk id="5" creationId="{71EF2537-B7B3-407C-A628-327B5291A0B8}"/>
          </ac:spMkLst>
        </pc:spChg>
      </pc:sldChg>
      <pc:sldChg chg="addSp">
        <pc:chgData name="" userId="" providerId="" clId="Web-{9085C30C-A7E5-4274-94A2-AF01819F3EAD}" dt="2019-06-17T03:22:17.068" v="356"/>
        <pc:sldMkLst>
          <pc:docMk/>
          <pc:sldMk cId="1387766181" sldId="387"/>
        </pc:sldMkLst>
        <pc:spChg chg="add">
          <ac:chgData name="" userId="" providerId="" clId="Web-{9085C30C-A7E5-4274-94A2-AF01819F3EAD}" dt="2019-06-17T03:22:17.068" v="356"/>
          <ac:spMkLst>
            <pc:docMk/>
            <pc:sldMk cId="1387766181" sldId="387"/>
            <ac:spMk id="5" creationId="{A12EDC2B-9027-4C08-BECE-40AE8FF584F2}"/>
          </ac:spMkLst>
        </pc:spChg>
      </pc:sldChg>
      <pc:sldChg chg="addSp modSp">
        <pc:chgData name="" userId="" providerId="" clId="Web-{9085C30C-A7E5-4274-94A2-AF01819F3EAD}" dt="2019-06-17T03:24:32.068" v="374" actId="20577"/>
        <pc:sldMkLst>
          <pc:docMk/>
          <pc:sldMk cId="857092257" sldId="391"/>
        </pc:sldMkLst>
        <pc:spChg chg="add mod">
          <ac:chgData name="" userId="" providerId="" clId="Web-{9085C30C-A7E5-4274-94A2-AF01819F3EAD}" dt="2019-06-17T03:24:32.068" v="374" actId="20577"/>
          <ac:spMkLst>
            <pc:docMk/>
            <pc:sldMk cId="857092257" sldId="391"/>
            <ac:spMk id="3" creationId="{5E10ADDD-A0BD-47A2-A247-DF7E646DB623}"/>
          </ac:spMkLst>
        </pc:spChg>
        <pc:picChg chg="mod">
          <ac:chgData name="" userId="" providerId="" clId="Web-{9085C30C-A7E5-4274-94A2-AF01819F3EAD}" dt="2019-06-17T03:23:13.521" v="361" actId="14100"/>
          <ac:picMkLst>
            <pc:docMk/>
            <pc:sldMk cId="857092257" sldId="391"/>
            <ac:picMk id="6" creationId="{00000000-0000-0000-0000-000000000000}"/>
          </ac:picMkLst>
        </pc:picChg>
      </pc:sldChg>
      <pc:sldChg chg="addSp">
        <pc:chgData name="" userId="" providerId="" clId="Web-{9085C30C-A7E5-4274-94A2-AF01819F3EAD}" dt="2019-06-17T02:44:54.418" v="71"/>
        <pc:sldMkLst>
          <pc:docMk/>
          <pc:sldMk cId="156105652" sldId="394"/>
        </pc:sldMkLst>
        <pc:spChg chg="add">
          <ac:chgData name="" userId="" providerId="" clId="Web-{9085C30C-A7E5-4274-94A2-AF01819F3EAD}" dt="2019-06-17T02:44:54.418" v="71"/>
          <ac:spMkLst>
            <pc:docMk/>
            <pc:sldMk cId="156105652" sldId="394"/>
            <ac:spMk id="4" creationId="{1251133A-4E7D-48E1-AB08-9886D0C7FF2F}"/>
          </ac:spMkLst>
        </pc:spChg>
      </pc:sldChg>
      <pc:sldChg chg="addSp">
        <pc:chgData name="" userId="" providerId="" clId="Web-{9085C30C-A7E5-4274-94A2-AF01819F3EAD}" dt="2019-06-17T03:06:58.642" v="228"/>
        <pc:sldMkLst>
          <pc:docMk/>
          <pc:sldMk cId="1059428367" sldId="395"/>
        </pc:sldMkLst>
        <pc:spChg chg="add">
          <ac:chgData name="" userId="" providerId="" clId="Web-{9085C30C-A7E5-4274-94A2-AF01819F3EAD}" dt="2019-06-17T03:06:58.642" v="228"/>
          <ac:spMkLst>
            <pc:docMk/>
            <pc:sldMk cId="1059428367" sldId="395"/>
            <ac:spMk id="5" creationId="{BDA2EEEB-C878-4E33-BE9F-1D15FAC06570}"/>
          </ac:spMkLst>
        </pc:spChg>
      </pc:sldChg>
      <pc:sldChg chg="addSp">
        <pc:chgData name="" userId="" providerId="" clId="Web-{9085C30C-A7E5-4274-94A2-AF01819F3EAD}" dt="2019-06-17T03:13:11.084" v="234"/>
        <pc:sldMkLst>
          <pc:docMk/>
          <pc:sldMk cId="1618353120" sldId="396"/>
        </pc:sldMkLst>
        <pc:spChg chg="add">
          <ac:chgData name="" userId="" providerId="" clId="Web-{9085C30C-A7E5-4274-94A2-AF01819F3EAD}" dt="2019-06-17T03:13:11.084" v="234"/>
          <ac:spMkLst>
            <pc:docMk/>
            <pc:sldMk cId="1618353120" sldId="396"/>
            <ac:spMk id="5" creationId="{AA9D9F2D-EA7A-45E3-9A67-FEDB0BC30159}"/>
          </ac:spMkLst>
        </pc:spChg>
      </pc:sldChg>
      <pc:sldChg chg="addSp">
        <pc:chgData name="" userId="" providerId="" clId="Web-{9085C30C-A7E5-4274-94A2-AF01819F3EAD}" dt="2019-06-17T03:13:43.006" v="236"/>
        <pc:sldMkLst>
          <pc:docMk/>
          <pc:sldMk cId="371812280" sldId="397"/>
        </pc:sldMkLst>
        <pc:spChg chg="add">
          <ac:chgData name="" userId="" providerId="" clId="Web-{9085C30C-A7E5-4274-94A2-AF01819F3EAD}" dt="2019-06-17T03:13:43.006" v="236"/>
          <ac:spMkLst>
            <pc:docMk/>
            <pc:sldMk cId="371812280" sldId="397"/>
            <ac:spMk id="5" creationId="{8348C229-97DE-4EC0-95F0-05CAF0FA142E}"/>
          </ac:spMkLst>
        </pc:spChg>
      </pc:sldChg>
      <pc:sldChg chg="addSp">
        <pc:chgData name="" userId="" providerId="" clId="Web-{9085C30C-A7E5-4274-94A2-AF01819F3EAD}" dt="2019-06-17T03:17:12.599" v="301"/>
        <pc:sldMkLst>
          <pc:docMk/>
          <pc:sldMk cId="283308646" sldId="398"/>
        </pc:sldMkLst>
        <pc:spChg chg="add">
          <ac:chgData name="" userId="" providerId="" clId="Web-{9085C30C-A7E5-4274-94A2-AF01819F3EAD}" dt="2019-06-17T03:17:12.599" v="301"/>
          <ac:spMkLst>
            <pc:docMk/>
            <pc:sldMk cId="283308646" sldId="398"/>
            <ac:spMk id="5" creationId="{6108DB97-4142-436D-B13C-410BF7688EF3}"/>
          </ac:spMkLst>
        </pc:spChg>
      </pc:sldChg>
      <pc:sldChg chg="addSp">
        <pc:chgData name="" userId="" providerId="" clId="Web-{9085C30C-A7E5-4274-94A2-AF01819F3EAD}" dt="2019-06-17T03:17:16.443" v="303"/>
        <pc:sldMkLst>
          <pc:docMk/>
          <pc:sldMk cId="1723599523" sldId="399"/>
        </pc:sldMkLst>
        <pc:spChg chg="add">
          <ac:chgData name="" userId="" providerId="" clId="Web-{9085C30C-A7E5-4274-94A2-AF01819F3EAD}" dt="2019-06-17T03:17:16.443" v="303"/>
          <ac:spMkLst>
            <pc:docMk/>
            <pc:sldMk cId="1723599523" sldId="399"/>
            <ac:spMk id="5" creationId="{2B35325C-69EC-499F-B394-B05414173E6B}"/>
          </ac:spMkLst>
        </pc:spChg>
      </pc:sldChg>
      <pc:sldChg chg="addSp">
        <pc:chgData name="" userId="" providerId="" clId="Web-{9085C30C-A7E5-4274-94A2-AF01819F3EAD}" dt="2019-06-17T03:17:20.193" v="305"/>
        <pc:sldMkLst>
          <pc:docMk/>
          <pc:sldMk cId="281434718" sldId="400"/>
        </pc:sldMkLst>
        <pc:spChg chg="add">
          <ac:chgData name="" userId="" providerId="" clId="Web-{9085C30C-A7E5-4274-94A2-AF01819F3EAD}" dt="2019-06-17T03:17:20.193" v="305"/>
          <ac:spMkLst>
            <pc:docMk/>
            <pc:sldMk cId="281434718" sldId="400"/>
            <ac:spMk id="5" creationId="{0EFE5102-3E15-4E15-9D08-4CCF4E503EAD}"/>
          </ac:spMkLst>
        </pc:spChg>
      </pc:sldChg>
      <pc:sldChg chg="addSp">
        <pc:chgData name="" userId="" providerId="" clId="Web-{9085C30C-A7E5-4274-94A2-AF01819F3EAD}" dt="2019-06-17T03:17:32.506" v="311"/>
        <pc:sldMkLst>
          <pc:docMk/>
          <pc:sldMk cId="219127452" sldId="401"/>
        </pc:sldMkLst>
        <pc:spChg chg="add">
          <ac:chgData name="" userId="" providerId="" clId="Web-{9085C30C-A7E5-4274-94A2-AF01819F3EAD}" dt="2019-06-17T03:17:32.506" v="311"/>
          <ac:spMkLst>
            <pc:docMk/>
            <pc:sldMk cId="219127452" sldId="401"/>
            <ac:spMk id="5" creationId="{57339574-2D6E-41FB-9853-2B5C2F8F3303}"/>
          </ac:spMkLst>
        </pc:spChg>
      </pc:sldChg>
      <pc:sldChg chg="addSp">
        <pc:chgData name="" userId="" providerId="" clId="Web-{9085C30C-A7E5-4274-94A2-AF01819F3EAD}" dt="2019-06-17T03:22:04.021" v="354"/>
        <pc:sldMkLst>
          <pc:docMk/>
          <pc:sldMk cId="276633149" sldId="402"/>
        </pc:sldMkLst>
        <pc:spChg chg="add">
          <ac:chgData name="" userId="" providerId="" clId="Web-{9085C30C-A7E5-4274-94A2-AF01819F3EAD}" dt="2019-06-17T03:22:04.021" v="354"/>
          <ac:spMkLst>
            <pc:docMk/>
            <pc:sldMk cId="276633149" sldId="402"/>
            <ac:spMk id="5" creationId="{C8429732-7F03-4182-A72F-2007F82390E4}"/>
          </ac:spMkLst>
        </pc:spChg>
      </pc:sldChg>
      <pc:sldChg chg="addSp">
        <pc:chgData name="" userId="" providerId="" clId="Web-{9085C30C-A7E5-4274-94A2-AF01819F3EAD}" dt="2019-06-17T02:51:07.574" v="123"/>
        <pc:sldMkLst>
          <pc:docMk/>
          <pc:sldMk cId="57147878" sldId="406"/>
        </pc:sldMkLst>
        <pc:spChg chg="add">
          <ac:chgData name="" userId="" providerId="" clId="Web-{9085C30C-A7E5-4274-94A2-AF01819F3EAD}" dt="2019-06-17T02:51:07.574" v="123"/>
          <ac:spMkLst>
            <pc:docMk/>
            <pc:sldMk cId="57147878" sldId="406"/>
            <ac:spMk id="2" creationId="{BCA31C6C-DAA3-47A7-B474-D8B08B11E708}"/>
          </ac:spMkLst>
        </pc:spChg>
      </pc:sldChg>
      <pc:sldChg chg="addSp">
        <pc:chgData name="" userId="" providerId="" clId="Web-{9085C30C-A7E5-4274-94A2-AF01819F3EAD}" dt="2019-06-17T02:51:05.996" v="122"/>
        <pc:sldMkLst>
          <pc:docMk/>
          <pc:sldMk cId="1479813418" sldId="407"/>
        </pc:sldMkLst>
        <pc:spChg chg="add">
          <ac:chgData name="" userId="" providerId="" clId="Web-{9085C30C-A7E5-4274-94A2-AF01819F3EAD}" dt="2019-06-17T02:51:05.996" v="122"/>
          <ac:spMkLst>
            <pc:docMk/>
            <pc:sldMk cId="1479813418" sldId="407"/>
            <ac:spMk id="2" creationId="{1B89706C-BA9B-41C7-A49F-685B680AEB05}"/>
          </ac:spMkLst>
        </pc:spChg>
      </pc:sldChg>
      <pc:sldChg chg="addSp">
        <pc:chgData name="" userId="" providerId="" clId="Web-{9085C30C-A7E5-4274-94A2-AF01819F3EAD}" dt="2019-06-17T02:51:03.683" v="121"/>
        <pc:sldMkLst>
          <pc:docMk/>
          <pc:sldMk cId="1098724100" sldId="408"/>
        </pc:sldMkLst>
        <pc:spChg chg="add">
          <ac:chgData name="" userId="" providerId="" clId="Web-{9085C30C-A7E5-4274-94A2-AF01819F3EAD}" dt="2019-06-17T02:51:03.683" v="121"/>
          <ac:spMkLst>
            <pc:docMk/>
            <pc:sldMk cId="1098724100" sldId="408"/>
            <ac:spMk id="5" creationId="{BCBEB2B5-F29E-45AE-A3DE-D3D5D5AC0215}"/>
          </ac:spMkLst>
        </pc:spChg>
      </pc:sldChg>
      <pc:sldChg chg="addSp modSp">
        <pc:chgData name="" userId="" providerId="" clId="Web-{9085C30C-A7E5-4274-94A2-AF01819F3EAD}" dt="2019-06-17T03:25:37.443" v="416" actId="20577"/>
        <pc:sldMkLst>
          <pc:docMk/>
          <pc:sldMk cId="194234219" sldId="409"/>
        </pc:sldMkLst>
        <pc:spChg chg="add mod">
          <ac:chgData name="" userId="" providerId="" clId="Web-{9085C30C-A7E5-4274-94A2-AF01819F3EAD}" dt="2019-06-17T03:25:37.443" v="416" actId="20577"/>
          <ac:spMkLst>
            <pc:docMk/>
            <pc:sldMk cId="194234219" sldId="409"/>
            <ac:spMk id="3" creationId="{B065F2A6-5455-4CA6-A4D0-3A665D3AFA29}"/>
          </ac:spMkLst>
        </pc:spChg>
        <pc:picChg chg="mod">
          <ac:chgData name="" userId="" providerId="" clId="Web-{9085C30C-A7E5-4274-94A2-AF01819F3EAD}" dt="2019-06-17T02:49:16.824" v="84" actId="14100"/>
          <ac:picMkLst>
            <pc:docMk/>
            <pc:sldMk cId="194234219" sldId="409"/>
            <ac:picMk id="5" creationId="{00000000-0000-0000-0000-000000000000}"/>
          </ac:picMkLst>
        </pc:picChg>
      </pc:sldChg>
      <pc:sldChg chg="addSp modSp">
        <pc:chgData name="" userId="" providerId="" clId="Web-{9085C30C-A7E5-4274-94A2-AF01819F3EAD}" dt="2019-06-17T03:25:34.865" v="414" actId="20577"/>
        <pc:sldMkLst>
          <pc:docMk/>
          <pc:sldMk cId="2095141046" sldId="410"/>
        </pc:sldMkLst>
        <pc:spChg chg="add mod">
          <ac:chgData name="" userId="" providerId="" clId="Web-{9085C30C-A7E5-4274-94A2-AF01819F3EAD}" dt="2019-06-17T03:25:34.865" v="414" actId="20577"/>
          <ac:spMkLst>
            <pc:docMk/>
            <pc:sldMk cId="2095141046" sldId="410"/>
            <ac:spMk id="3" creationId="{6D6ABA76-63C9-4EB1-965A-188DEC87A93F}"/>
          </ac:spMkLst>
        </pc:spChg>
        <pc:picChg chg="mod">
          <ac:chgData name="" userId="" providerId="" clId="Web-{9085C30C-A7E5-4274-94A2-AF01819F3EAD}" dt="2019-06-17T02:49:23.418" v="86" actId="1076"/>
          <ac:picMkLst>
            <pc:docMk/>
            <pc:sldMk cId="2095141046" sldId="410"/>
            <ac:picMk id="6" creationId="{00000000-0000-0000-0000-000000000000}"/>
          </ac:picMkLst>
        </pc:picChg>
      </pc:sldChg>
      <pc:sldChg chg="addSp modSp">
        <pc:chgData name="" userId="" providerId="" clId="Web-{9085C30C-A7E5-4274-94A2-AF01819F3EAD}" dt="2019-06-17T02:50:58.746" v="118" actId="20577"/>
        <pc:sldMkLst>
          <pc:docMk/>
          <pc:sldMk cId="1745760723" sldId="411"/>
        </pc:sldMkLst>
        <pc:spChg chg="add mod">
          <ac:chgData name="" userId="" providerId="" clId="Web-{9085C30C-A7E5-4274-94A2-AF01819F3EAD}" dt="2019-06-17T02:50:58.746" v="118" actId="20577"/>
          <ac:spMkLst>
            <pc:docMk/>
            <pc:sldMk cId="1745760723" sldId="411"/>
            <ac:spMk id="5" creationId="{A40E6CB6-9440-4ECA-9494-B925E01D5D66}"/>
          </ac:spMkLst>
        </pc:spChg>
      </pc:sldChg>
      <pc:sldChg chg="modSp">
        <pc:chgData name="" userId="" providerId="" clId="Web-{9085C30C-A7E5-4274-94A2-AF01819F3EAD}" dt="2019-06-17T03:25:32.943" v="410" actId="20577"/>
        <pc:sldMkLst>
          <pc:docMk/>
          <pc:sldMk cId="1135956716" sldId="412"/>
        </pc:sldMkLst>
        <pc:spChg chg="mod">
          <ac:chgData name="" userId="" providerId="" clId="Web-{9085C30C-A7E5-4274-94A2-AF01819F3EAD}" dt="2019-06-17T03:25:32.943" v="410" actId="20577"/>
          <ac:spMkLst>
            <pc:docMk/>
            <pc:sldMk cId="1135956716" sldId="412"/>
            <ac:spMk id="5" creationId="{F59296C9-037A-AF43-9EE6-9B8A98FADB40}"/>
          </ac:spMkLst>
        </pc:spChg>
      </pc:sldChg>
      <pc:sldChg chg="addSp">
        <pc:chgData name="" userId="" providerId="" clId="Web-{9085C30C-A7E5-4274-94A2-AF01819F3EAD}" dt="2019-06-17T02:51:52.340" v="129"/>
        <pc:sldMkLst>
          <pc:docMk/>
          <pc:sldMk cId="843514088" sldId="413"/>
        </pc:sldMkLst>
        <pc:spChg chg="add">
          <ac:chgData name="" userId="" providerId="" clId="Web-{9085C30C-A7E5-4274-94A2-AF01819F3EAD}" dt="2019-06-17T02:51:52.340" v="129"/>
          <ac:spMkLst>
            <pc:docMk/>
            <pc:sldMk cId="843514088" sldId="413"/>
            <ac:spMk id="5" creationId="{C6641E04-EFF1-4E19-8E43-7DB04A2340DA}"/>
          </ac:spMkLst>
        </pc:spChg>
      </pc:sldChg>
      <pc:sldChg chg="addSp modSp">
        <pc:chgData name="" userId="" providerId="" clId="Web-{9085C30C-A7E5-4274-94A2-AF01819F3EAD}" dt="2019-06-17T03:25:29.287" v="406" actId="20577"/>
        <pc:sldMkLst>
          <pc:docMk/>
          <pc:sldMk cId="1558690677" sldId="415"/>
        </pc:sldMkLst>
        <pc:spChg chg="add mod">
          <ac:chgData name="" userId="" providerId="" clId="Web-{9085C30C-A7E5-4274-94A2-AF01819F3EAD}" dt="2019-06-17T03:25:29.287" v="406" actId="20577"/>
          <ac:spMkLst>
            <pc:docMk/>
            <pc:sldMk cId="1558690677" sldId="415"/>
            <ac:spMk id="6" creationId="{2EB4A39D-147E-4921-BC37-24ED0493460A}"/>
          </ac:spMkLst>
        </pc:spChg>
        <pc:picChg chg="mod">
          <ac:chgData name="" userId="" providerId="" clId="Web-{9085C30C-A7E5-4274-94A2-AF01819F3EAD}" dt="2019-06-17T02:51:58.449" v="130" actId="14100"/>
          <ac:picMkLst>
            <pc:docMk/>
            <pc:sldMk cId="1558690677" sldId="415"/>
            <ac:picMk id="4" creationId="{00000000-0000-0000-0000-000000000000}"/>
          </ac:picMkLst>
        </pc:picChg>
      </pc:sldChg>
      <pc:sldChg chg="addSp">
        <pc:chgData name="" userId="" providerId="" clId="Web-{9085C30C-A7E5-4274-94A2-AF01819F3EAD}" dt="2019-06-17T02:52:24.824" v="132"/>
        <pc:sldMkLst>
          <pc:docMk/>
          <pc:sldMk cId="757960597" sldId="417"/>
        </pc:sldMkLst>
        <pc:spChg chg="add">
          <ac:chgData name="" userId="" providerId="" clId="Web-{9085C30C-A7E5-4274-94A2-AF01819F3EAD}" dt="2019-06-17T02:52:24.824" v="132"/>
          <ac:spMkLst>
            <pc:docMk/>
            <pc:sldMk cId="757960597" sldId="417"/>
            <ac:spMk id="5" creationId="{9F123166-E6BC-4372-BF8D-828FBA3BFEA6}"/>
          </ac:spMkLst>
        </pc:spChg>
      </pc:sldChg>
      <pc:sldChg chg="addSp modSp">
        <pc:chgData name="" userId="" providerId="" clId="Web-{9085C30C-A7E5-4274-94A2-AF01819F3EAD}" dt="2019-06-17T03:25:26.162" v="402" actId="20577"/>
        <pc:sldMkLst>
          <pc:docMk/>
          <pc:sldMk cId="1214165937" sldId="418"/>
        </pc:sldMkLst>
        <pc:spChg chg="add mod">
          <ac:chgData name="" userId="" providerId="" clId="Web-{9085C30C-A7E5-4274-94A2-AF01819F3EAD}" dt="2019-06-17T03:25:26.162" v="402" actId="20577"/>
          <ac:spMkLst>
            <pc:docMk/>
            <pc:sldMk cId="1214165937" sldId="418"/>
            <ac:spMk id="2" creationId="{8B7EC138-A0B8-489E-BB11-98C9E9CE760F}"/>
          </ac:spMkLst>
        </pc:spChg>
      </pc:sldChg>
      <pc:sldChg chg="addSp">
        <pc:chgData name="" userId="" providerId="" clId="Web-{9085C30C-A7E5-4274-94A2-AF01819F3EAD}" dt="2019-06-17T02:52:28.340" v="133"/>
        <pc:sldMkLst>
          <pc:docMk/>
          <pc:sldMk cId="296354923" sldId="419"/>
        </pc:sldMkLst>
        <pc:spChg chg="add">
          <ac:chgData name="" userId="" providerId="" clId="Web-{9085C30C-A7E5-4274-94A2-AF01819F3EAD}" dt="2019-06-17T02:52:28.340" v="133"/>
          <ac:spMkLst>
            <pc:docMk/>
            <pc:sldMk cId="296354923" sldId="419"/>
            <ac:spMk id="5" creationId="{96804697-11C3-4966-A01A-61D16DC93C0F}"/>
          </ac:spMkLst>
        </pc:spChg>
      </pc:sldChg>
      <pc:sldChg chg="addSp">
        <pc:chgData name="" userId="" providerId="" clId="Web-{9085C30C-A7E5-4274-94A2-AF01819F3EAD}" dt="2019-06-17T02:52:30.136" v="134"/>
        <pc:sldMkLst>
          <pc:docMk/>
          <pc:sldMk cId="404667172" sldId="420"/>
        </pc:sldMkLst>
        <pc:spChg chg="add">
          <ac:chgData name="" userId="" providerId="" clId="Web-{9085C30C-A7E5-4274-94A2-AF01819F3EAD}" dt="2019-06-17T02:52:30.136" v="134"/>
          <ac:spMkLst>
            <pc:docMk/>
            <pc:sldMk cId="404667172" sldId="420"/>
            <ac:spMk id="5" creationId="{424625C9-6F43-4FD6-BC5F-173571E15B95}"/>
          </ac:spMkLst>
        </pc:spChg>
      </pc:sldChg>
      <pc:sldChg chg="addSp modSp">
        <pc:chgData name="" userId="" providerId="" clId="Web-{9085C30C-A7E5-4274-94A2-AF01819F3EAD}" dt="2019-06-17T03:25:22.740" v="398" actId="20577"/>
        <pc:sldMkLst>
          <pc:docMk/>
          <pc:sldMk cId="334920245" sldId="421"/>
        </pc:sldMkLst>
        <pc:spChg chg="add mod">
          <ac:chgData name="" userId="" providerId="" clId="Web-{9085C30C-A7E5-4274-94A2-AF01819F3EAD}" dt="2019-06-17T03:25:22.740" v="398" actId="20577"/>
          <ac:spMkLst>
            <pc:docMk/>
            <pc:sldMk cId="334920245" sldId="421"/>
            <ac:spMk id="6" creationId="{14A02A6C-FB94-40D5-AAA7-3D85D821A7F0}"/>
          </ac:spMkLst>
        </pc:spChg>
        <pc:picChg chg="mod">
          <ac:chgData name="" userId="" providerId="" clId="Web-{9085C30C-A7E5-4274-94A2-AF01819F3EAD}" dt="2019-06-17T02:52:33.277" v="135" actId="1076"/>
          <ac:picMkLst>
            <pc:docMk/>
            <pc:sldMk cId="334920245" sldId="421"/>
            <ac:picMk id="4" creationId="{00000000-0000-0000-0000-000000000000}"/>
          </ac:picMkLst>
        </pc:picChg>
      </pc:sldChg>
      <pc:sldChg chg="addSp modSp">
        <pc:chgData name="" userId="" providerId="" clId="Web-{9085C30C-A7E5-4274-94A2-AF01819F3EAD}" dt="2019-06-17T03:25:20.646" v="396" actId="20577"/>
        <pc:sldMkLst>
          <pc:docMk/>
          <pc:sldMk cId="503070211" sldId="423"/>
        </pc:sldMkLst>
        <pc:spChg chg="add mod">
          <ac:chgData name="" userId="" providerId="" clId="Web-{9085C30C-A7E5-4274-94A2-AF01819F3EAD}" dt="2019-06-17T03:25:20.646" v="396" actId="20577"/>
          <ac:spMkLst>
            <pc:docMk/>
            <pc:sldMk cId="503070211" sldId="423"/>
            <ac:spMk id="2" creationId="{A112799F-1B46-4DC6-ACED-64C850686656}"/>
          </ac:spMkLst>
        </pc:spChg>
      </pc:sldChg>
      <pc:sldChg chg="addSp delSp modSp">
        <pc:chgData name="" userId="" providerId="" clId="Web-{9085C30C-A7E5-4274-94A2-AF01819F3EAD}" dt="2019-06-17T02:54:36.340" v="163" actId="20577"/>
        <pc:sldMkLst>
          <pc:docMk/>
          <pc:sldMk cId="1777405870" sldId="424"/>
        </pc:sldMkLst>
        <pc:spChg chg="add mod">
          <ac:chgData name="" userId="" providerId="" clId="Web-{9085C30C-A7E5-4274-94A2-AF01819F3EAD}" dt="2019-06-17T02:54:36.340" v="163" actId="20577"/>
          <ac:spMkLst>
            <pc:docMk/>
            <pc:sldMk cId="1777405870" sldId="424"/>
            <ac:spMk id="5" creationId="{ABD44148-82E5-479A-84C6-49E80D6F2256}"/>
          </ac:spMkLst>
        </pc:spChg>
        <pc:spChg chg="add del">
          <ac:chgData name="" userId="" providerId="" clId="Web-{9085C30C-A7E5-4274-94A2-AF01819F3EAD}" dt="2019-06-17T02:54:31.871" v="160"/>
          <ac:spMkLst>
            <pc:docMk/>
            <pc:sldMk cId="1777405870" sldId="424"/>
            <ac:spMk id="7" creationId="{5F6ABB09-2C86-4414-9BB0-76DA6C17ADC6}"/>
          </ac:spMkLst>
        </pc:spChg>
      </pc:sldChg>
      <pc:sldChg chg="addSp modSp">
        <pc:chgData name="" userId="" providerId="" clId="Web-{9085C30C-A7E5-4274-94A2-AF01819F3EAD}" dt="2019-06-17T03:25:13.943" v="391" actId="20577"/>
        <pc:sldMkLst>
          <pc:docMk/>
          <pc:sldMk cId="1845994891" sldId="425"/>
        </pc:sldMkLst>
        <pc:spChg chg="add mod">
          <ac:chgData name="" userId="" providerId="" clId="Web-{9085C30C-A7E5-4274-94A2-AF01819F3EAD}" dt="2019-06-17T03:25:13.943" v="391" actId="20577"/>
          <ac:spMkLst>
            <pc:docMk/>
            <pc:sldMk cId="1845994891" sldId="425"/>
            <ac:spMk id="3" creationId="{E56B68D5-46EA-4274-B7A2-4C308988244E}"/>
          </ac:spMkLst>
        </pc:spChg>
      </pc:sldChg>
      <pc:sldChg chg="addSp">
        <pc:chgData name="" userId="" providerId="" clId="Web-{9085C30C-A7E5-4274-94A2-AF01819F3EAD}" dt="2019-06-17T02:54:42.230" v="166"/>
        <pc:sldMkLst>
          <pc:docMk/>
          <pc:sldMk cId="1552198707" sldId="426"/>
        </pc:sldMkLst>
        <pc:spChg chg="add">
          <ac:chgData name="" userId="" providerId="" clId="Web-{9085C30C-A7E5-4274-94A2-AF01819F3EAD}" dt="2019-06-17T02:54:42.230" v="166"/>
          <ac:spMkLst>
            <pc:docMk/>
            <pc:sldMk cId="1552198707" sldId="426"/>
            <ac:spMk id="5" creationId="{580ECC41-95A4-4322-8698-4B2B5F398704}"/>
          </ac:spMkLst>
        </pc:spChg>
      </pc:sldChg>
      <pc:sldChg chg="addSp">
        <pc:chgData name="" userId="" providerId="" clId="Web-{9085C30C-A7E5-4274-94A2-AF01819F3EAD}" dt="2019-06-17T02:54:43.511" v="167"/>
        <pc:sldMkLst>
          <pc:docMk/>
          <pc:sldMk cId="1845011676" sldId="427"/>
        </pc:sldMkLst>
        <pc:spChg chg="add">
          <ac:chgData name="" userId="" providerId="" clId="Web-{9085C30C-A7E5-4274-94A2-AF01819F3EAD}" dt="2019-06-17T02:54:43.511" v="167"/>
          <ac:spMkLst>
            <pc:docMk/>
            <pc:sldMk cId="1845011676" sldId="427"/>
            <ac:spMk id="5" creationId="{5D7BE43E-31D3-42B4-8061-7858ABEAF3FB}"/>
          </ac:spMkLst>
        </pc:spChg>
      </pc:sldChg>
      <pc:sldChg chg="addSp">
        <pc:chgData name="" userId="" providerId="" clId="Web-{9085C30C-A7E5-4274-94A2-AF01819F3EAD}" dt="2019-06-17T02:54:45.590" v="168"/>
        <pc:sldMkLst>
          <pc:docMk/>
          <pc:sldMk cId="454075707" sldId="428"/>
        </pc:sldMkLst>
        <pc:spChg chg="add">
          <ac:chgData name="" userId="" providerId="" clId="Web-{9085C30C-A7E5-4274-94A2-AF01819F3EAD}" dt="2019-06-17T02:54:45.590" v="168"/>
          <ac:spMkLst>
            <pc:docMk/>
            <pc:sldMk cId="454075707" sldId="428"/>
            <ac:spMk id="5" creationId="{E9505039-0F0D-4FEA-99A5-886B8C99155A}"/>
          </ac:spMkLst>
        </pc:spChg>
      </pc:sldChg>
      <pc:sldChg chg="addSp">
        <pc:chgData name="" userId="" providerId="" clId="Web-{9085C30C-A7E5-4274-94A2-AF01819F3EAD}" dt="2019-06-17T02:54:46.965" v="169"/>
        <pc:sldMkLst>
          <pc:docMk/>
          <pc:sldMk cId="2000259828" sldId="429"/>
        </pc:sldMkLst>
        <pc:spChg chg="add">
          <ac:chgData name="" userId="" providerId="" clId="Web-{9085C30C-A7E5-4274-94A2-AF01819F3EAD}" dt="2019-06-17T02:54:46.965" v="169"/>
          <ac:spMkLst>
            <pc:docMk/>
            <pc:sldMk cId="2000259828" sldId="429"/>
            <ac:spMk id="5" creationId="{FA6BFE4A-C79C-4703-BD6B-77710CE69498}"/>
          </ac:spMkLst>
        </pc:spChg>
      </pc:sldChg>
      <pc:sldChg chg="addSp modSp">
        <pc:chgData name="" userId="" providerId="" clId="Web-{9085C30C-A7E5-4274-94A2-AF01819F3EAD}" dt="2019-06-17T03:25:10.896" v="388" actId="20577"/>
        <pc:sldMkLst>
          <pc:docMk/>
          <pc:sldMk cId="605315320" sldId="430"/>
        </pc:sldMkLst>
        <pc:spChg chg="add mod">
          <ac:chgData name="" userId="" providerId="" clId="Web-{9085C30C-A7E5-4274-94A2-AF01819F3EAD}" dt="2019-06-17T03:25:10.896" v="388" actId="20577"/>
          <ac:spMkLst>
            <pc:docMk/>
            <pc:sldMk cId="605315320" sldId="430"/>
            <ac:spMk id="3" creationId="{EE2CE7B2-D655-40E4-A7D0-762DC8B0BEA3}"/>
          </ac:spMkLst>
        </pc:spChg>
        <pc:picChg chg="mod">
          <ac:chgData name="" userId="" providerId="" clId="Web-{9085C30C-A7E5-4274-94A2-AF01819F3EAD}" dt="2019-06-17T02:54:52.886" v="170" actId="14100"/>
          <ac:picMkLst>
            <pc:docMk/>
            <pc:sldMk cId="605315320" sldId="430"/>
            <ac:picMk id="4" creationId="{00000000-0000-0000-0000-000000000000}"/>
          </ac:picMkLst>
        </pc:picChg>
      </pc:sldChg>
      <pc:sldChg chg="addSp delSp modSp">
        <pc:chgData name="" userId="" providerId="" clId="Web-{9085C30C-A7E5-4274-94A2-AF01819F3EAD}" dt="2019-06-17T02:55:15.699" v="174" actId="1076"/>
        <pc:sldMkLst>
          <pc:docMk/>
          <pc:sldMk cId="354743681" sldId="431"/>
        </pc:sldMkLst>
        <pc:spChg chg="add del">
          <ac:chgData name="" userId="" providerId="" clId="Web-{9085C30C-A7E5-4274-94A2-AF01819F3EAD}" dt="2019-06-17T02:54:59.105" v="172"/>
          <ac:spMkLst>
            <pc:docMk/>
            <pc:sldMk cId="354743681" sldId="431"/>
            <ac:spMk id="5" creationId="{BEB8ED97-838A-45E3-9EF4-CC43C516E277}"/>
          </ac:spMkLst>
        </pc:spChg>
        <pc:spChg chg="add mod">
          <ac:chgData name="" userId="" providerId="" clId="Web-{9085C30C-A7E5-4274-94A2-AF01819F3EAD}" dt="2019-06-17T02:55:15.699" v="174" actId="1076"/>
          <ac:spMkLst>
            <pc:docMk/>
            <pc:sldMk cId="354743681" sldId="431"/>
            <ac:spMk id="7" creationId="{43A9E8F1-10F1-4755-83C3-8393B365538A}"/>
          </ac:spMkLst>
        </pc:spChg>
      </pc:sldChg>
      <pc:sldChg chg="addSp">
        <pc:chgData name="" userId="" providerId="" clId="Web-{9085C30C-A7E5-4274-94A2-AF01819F3EAD}" dt="2019-06-17T02:55:20.293" v="175"/>
        <pc:sldMkLst>
          <pc:docMk/>
          <pc:sldMk cId="548836789" sldId="432"/>
        </pc:sldMkLst>
        <pc:spChg chg="add">
          <ac:chgData name="" userId="" providerId="" clId="Web-{9085C30C-A7E5-4274-94A2-AF01819F3EAD}" dt="2019-06-17T02:55:20.293" v="175"/>
          <ac:spMkLst>
            <pc:docMk/>
            <pc:sldMk cId="548836789" sldId="432"/>
            <ac:spMk id="2" creationId="{B9449F71-FE73-4F51-A630-C617E1DF58AC}"/>
          </ac:spMkLst>
        </pc:spChg>
      </pc:sldChg>
      <pc:sldChg chg="addSp modSp">
        <pc:chgData name="" userId="" providerId="" clId="Web-{9085C30C-A7E5-4274-94A2-AF01819F3EAD}" dt="2019-06-17T03:25:08.381" v="386" actId="20577"/>
        <pc:sldMkLst>
          <pc:docMk/>
          <pc:sldMk cId="1203570820" sldId="433"/>
        </pc:sldMkLst>
        <pc:spChg chg="add mod">
          <ac:chgData name="" userId="" providerId="" clId="Web-{9085C30C-A7E5-4274-94A2-AF01819F3EAD}" dt="2019-06-17T03:25:08.381" v="386" actId="20577"/>
          <ac:spMkLst>
            <pc:docMk/>
            <pc:sldMk cId="1203570820" sldId="433"/>
            <ac:spMk id="6" creationId="{4BA4D9FA-95F3-4E17-B2A9-F0435369962B}"/>
          </ac:spMkLst>
        </pc:spChg>
        <pc:picChg chg="mod">
          <ac:chgData name="" userId="" providerId="" clId="Web-{9085C30C-A7E5-4274-94A2-AF01819F3EAD}" dt="2019-06-17T02:59:37.308" v="178" actId="14100"/>
          <ac:picMkLst>
            <pc:docMk/>
            <pc:sldMk cId="1203570820" sldId="433"/>
            <ac:picMk id="4" creationId="{00000000-0000-0000-0000-000000000000}"/>
          </ac:picMkLst>
        </pc:picChg>
      </pc:sldChg>
      <pc:sldChg chg="addSp modSp">
        <pc:chgData name="" userId="" providerId="" clId="Web-{9085C30C-A7E5-4274-94A2-AF01819F3EAD}" dt="2019-06-17T03:25:00.724" v="381" actId="20577"/>
        <pc:sldMkLst>
          <pc:docMk/>
          <pc:sldMk cId="1881568677" sldId="434"/>
        </pc:sldMkLst>
        <pc:spChg chg="add mod">
          <ac:chgData name="" userId="" providerId="" clId="Web-{9085C30C-A7E5-4274-94A2-AF01819F3EAD}" dt="2019-06-17T03:25:00.724" v="381" actId="20577"/>
          <ac:spMkLst>
            <pc:docMk/>
            <pc:sldMk cId="1881568677" sldId="434"/>
            <ac:spMk id="3" creationId="{0E955734-E754-4975-B327-005C6827157E}"/>
          </ac:spMkLst>
        </pc:spChg>
      </pc:sldChg>
      <pc:sldChg chg="addSp modSp">
        <pc:chgData name="" userId="" providerId="" clId="Web-{9085C30C-A7E5-4274-94A2-AF01819F3EAD}" dt="2019-06-17T03:01:34.902" v="195" actId="20577"/>
        <pc:sldMkLst>
          <pc:docMk/>
          <pc:sldMk cId="624194916" sldId="435"/>
        </pc:sldMkLst>
        <pc:spChg chg="add mod">
          <ac:chgData name="" userId="" providerId="" clId="Web-{9085C30C-A7E5-4274-94A2-AF01819F3EAD}" dt="2019-06-17T03:01:34.902" v="195" actId="20577"/>
          <ac:spMkLst>
            <pc:docMk/>
            <pc:sldMk cId="624194916" sldId="435"/>
            <ac:spMk id="5" creationId="{CBAED2A9-5FB2-4BB9-BB49-E852A5B349C6}"/>
          </ac:spMkLst>
        </pc:spChg>
      </pc:sldChg>
      <pc:sldChg chg="addSp delSp modSp">
        <pc:chgData name="" userId="" providerId="" clId="Web-{9085C30C-A7E5-4274-94A2-AF01819F3EAD}" dt="2019-06-17T03:03:27.351" v="208"/>
        <pc:sldMkLst>
          <pc:docMk/>
          <pc:sldMk cId="1002953481" sldId="436"/>
        </pc:sldMkLst>
        <pc:spChg chg="add del mod">
          <ac:chgData name="" userId="" providerId="" clId="Web-{9085C30C-A7E5-4274-94A2-AF01819F3EAD}" dt="2019-06-17T03:03:23.333" v="207"/>
          <ac:spMkLst>
            <pc:docMk/>
            <pc:sldMk cId="1002953481" sldId="436"/>
            <ac:spMk id="4" creationId="{8EA104EF-D77F-48FA-B681-DF24A6CD623C}"/>
          </ac:spMkLst>
        </pc:spChg>
        <pc:spChg chg="add del mod">
          <ac:chgData name="" userId="" providerId="" clId="Web-{9085C30C-A7E5-4274-94A2-AF01819F3EAD}" dt="2019-06-17T03:03:19.461" v="206"/>
          <ac:spMkLst>
            <pc:docMk/>
            <pc:sldMk cId="1002953481" sldId="436"/>
            <ac:spMk id="5" creationId="{6AC9B07C-298B-4BA1-B5CB-4F183A674519}"/>
          </ac:spMkLst>
        </pc:spChg>
        <pc:spChg chg="add">
          <ac:chgData name="" userId="" providerId="" clId="Web-{9085C30C-A7E5-4274-94A2-AF01819F3EAD}" dt="2019-06-17T03:03:27.351" v="208"/>
          <ac:spMkLst>
            <pc:docMk/>
            <pc:sldMk cId="1002953481" sldId="436"/>
            <ac:spMk id="7" creationId="{CB3AFFE8-5B7D-43DB-B7CE-A292F48D987B}"/>
          </ac:spMkLst>
        </pc:spChg>
      </pc:sldChg>
      <pc:sldChg chg="addSp">
        <pc:chgData name="" userId="" providerId="" clId="Web-{9085C30C-A7E5-4274-94A2-AF01819F3EAD}" dt="2019-06-17T03:02:11.668" v="198"/>
        <pc:sldMkLst>
          <pc:docMk/>
          <pc:sldMk cId="808856536" sldId="437"/>
        </pc:sldMkLst>
        <pc:spChg chg="add">
          <ac:chgData name="" userId="" providerId="" clId="Web-{9085C30C-A7E5-4274-94A2-AF01819F3EAD}" dt="2019-06-17T03:02:11.668" v="198"/>
          <ac:spMkLst>
            <pc:docMk/>
            <pc:sldMk cId="808856536" sldId="437"/>
            <ac:spMk id="5" creationId="{A7673B26-5EFC-4966-82ED-F467F2262F16}"/>
          </ac:spMkLst>
        </pc:spChg>
      </pc:sldChg>
      <pc:sldChg chg="addSp">
        <pc:chgData name="" userId="" providerId="" clId="Web-{9085C30C-A7E5-4274-94A2-AF01819F3EAD}" dt="2019-06-17T03:02:15.621" v="199"/>
        <pc:sldMkLst>
          <pc:docMk/>
          <pc:sldMk cId="1021554212" sldId="438"/>
        </pc:sldMkLst>
        <pc:spChg chg="add">
          <ac:chgData name="" userId="" providerId="" clId="Web-{9085C30C-A7E5-4274-94A2-AF01819F3EAD}" dt="2019-06-17T03:02:15.621" v="199"/>
          <ac:spMkLst>
            <pc:docMk/>
            <pc:sldMk cId="1021554212" sldId="438"/>
            <ac:spMk id="5" creationId="{23BEAE16-E0FA-4676-9274-57B6ED4A4FA8}"/>
          </ac:spMkLst>
        </pc:spChg>
      </pc:sldChg>
      <pc:sldChg chg="addSp">
        <pc:chgData name="" userId="" providerId="" clId="Web-{9085C30C-A7E5-4274-94A2-AF01819F3EAD}" dt="2019-06-17T03:02:21.496" v="200"/>
        <pc:sldMkLst>
          <pc:docMk/>
          <pc:sldMk cId="223750652" sldId="440"/>
        </pc:sldMkLst>
        <pc:spChg chg="add">
          <ac:chgData name="" userId="" providerId="" clId="Web-{9085C30C-A7E5-4274-94A2-AF01819F3EAD}" dt="2019-06-17T03:02:21.496" v="200"/>
          <ac:spMkLst>
            <pc:docMk/>
            <pc:sldMk cId="223750652" sldId="440"/>
            <ac:spMk id="5" creationId="{D93FB4BD-C12F-45C7-85C9-6DD78DE73953}"/>
          </ac:spMkLst>
        </pc:spChg>
      </pc:sldChg>
      <pc:sldChg chg="addSp">
        <pc:chgData name="" userId="" providerId="" clId="Web-{9085C30C-A7E5-4274-94A2-AF01819F3EAD}" dt="2019-06-17T03:01:45.605" v="197"/>
        <pc:sldMkLst>
          <pc:docMk/>
          <pc:sldMk cId="2069223010" sldId="441"/>
        </pc:sldMkLst>
        <pc:spChg chg="add">
          <ac:chgData name="" userId="" providerId="" clId="Web-{9085C30C-A7E5-4274-94A2-AF01819F3EAD}" dt="2019-06-17T03:01:45.605" v="197"/>
          <ac:spMkLst>
            <pc:docMk/>
            <pc:sldMk cId="2069223010" sldId="441"/>
            <ac:spMk id="5" creationId="{861C70CA-CAEA-4A12-B747-A9DC1AC054E8}"/>
          </ac:spMkLst>
        </pc:spChg>
      </pc:sldChg>
      <pc:sldChg chg="modSp">
        <pc:chgData name="" userId="" providerId="" clId="Web-{9085C30C-A7E5-4274-94A2-AF01819F3EAD}" dt="2019-06-17T03:10:49.599" v="229" actId="20577"/>
        <pc:sldMkLst>
          <pc:docMk/>
          <pc:sldMk cId="795791883" sldId="442"/>
        </pc:sldMkLst>
        <pc:spChg chg="mod">
          <ac:chgData name="" userId="" providerId="" clId="Web-{9085C30C-A7E5-4274-94A2-AF01819F3EAD}" dt="2019-06-17T03:10:49.599" v="229" actId="20577"/>
          <ac:spMkLst>
            <pc:docMk/>
            <pc:sldMk cId="795791883" sldId="442"/>
            <ac:spMk id="8" creationId="{D5C36352-8E86-A44C-94D2-6B821E5FDE1B}"/>
          </ac:spMkLst>
        </pc:spChg>
      </pc:sldChg>
      <pc:sldChg chg="del">
        <pc:chgData name="" userId="" providerId="" clId="Web-{9085C30C-A7E5-4274-94A2-AF01819F3EAD}" dt="2019-06-17T02:32:29.725" v="3"/>
        <pc:sldMkLst>
          <pc:docMk/>
          <pc:sldMk cId="829576341" sldId="690"/>
        </pc:sldMkLst>
      </pc:sldChg>
      <pc:sldChg chg="del">
        <pc:chgData name="" userId="" providerId="" clId="Web-{9085C30C-A7E5-4274-94A2-AF01819F3EAD}" dt="2019-06-17T02:32:29.725" v="4"/>
        <pc:sldMkLst>
          <pc:docMk/>
          <pc:sldMk cId="3145246667" sldId="691"/>
        </pc:sldMkLst>
      </pc:sldChg>
      <pc:sldChg chg="del">
        <pc:chgData name="" userId="" providerId="" clId="Web-{9085C30C-A7E5-4274-94A2-AF01819F3EAD}" dt="2019-06-17T02:32:29.725" v="5"/>
        <pc:sldMkLst>
          <pc:docMk/>
          <pc:sldMk cId="165687567" sldId="692"/>
        </pc:sldMkLst>
      </pc:sldChg>
      <pc:sldChg chg="add">
        <pc:chgData name="" userId="" providerId="" clId="Web-{9085C30C-A7E5-4274-94A2-AF01819F3EAD}" dt="2019-06-17T02:32:16.569" v="0"/>
        <pc:sldMkLst>
          <pc:docMk/>
          <pc:sldMk cId="943112813" sldId="693"/>
        </pc:sldMkLst>
      </pc:sldChg>
      <pc:sldChg chg="add">
        <pc:chgData name="" userId="" providerId="" clId="Web-{9085C30C-A7E5-4274-94A2-AF01819F3EAD}" dt="2019-06-17T02:32:16.616" v="1"/>
        <pc:sldMkLst>
          <pc:docMk/>
          <pc:sldMk cId="649506977" sldId="694"/>
        </pc:sldMkLst>
      </pc:sldChg>
      <pc:sldChg chg="add">
        <pc:chgData name="" userId="" providerId="" clId="Web-{9085C30C-A7E5-4274-94A2-AF01819F3EAD}" dt="2019-06-17T02:32:16.678" v="2"/>
        <pc:sldMkLst>
          <pc:docMk/>
          <pc:sldMk cId="1751868217" sldId="6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2021/1/5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55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02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06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5878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088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6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93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83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6449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71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912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82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2772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1579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8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021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98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94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316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01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8183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069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60867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58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5287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669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86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0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71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20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879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725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377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936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875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16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91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52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3319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1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715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836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56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74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674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49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7488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9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129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617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557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068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358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4488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13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269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48417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2021/1/5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25810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0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21535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941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942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44441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98063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14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819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045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46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111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127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11373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557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8308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706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88976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1/5/21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51342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1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943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79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566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9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0670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31693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882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181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709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8971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04345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1972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7901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997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3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242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47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96490A-DFCC-834D-95CB-B196D635B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25" y="-9543"/>
            <a:ext cx="9216000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26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07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7411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1136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3037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431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126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346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7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2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8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4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9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1/5/21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0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nVector/zmPDSwR/raw/master/PUMS/psub.RData" TargetMode="External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32382/help/library/stats/help/drop1" TargetMode="External"/><Relationship Id="rId2" Type="http://schemas.openxmlformats.org/officeDocument/2006/relationships/hyperlink" Target="http://127.0.0.1:32382/help/library/stats/help/add1" TargetMode="Externa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://rpubs.com/skydome20/R-Note18-Subsets_Shrinkage_Methods" TargetMode="External"/><Relationship Id="rId4" Type="http://schemas.openxmlformats.org/officeDocument/2006/relationships/hyperlink" Target="http://127.0.0.1:32382/help/library/stats/help/extractAIC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8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/>
              <a:t>Supervised5</a:t>
            </a:r>
            <a:br>
              <a:rPr lang="en-US" altLang="zh-TW" sz="4400" dirty="0"/>
            </a:br>
            <a:r>
              <a:rPr lang="en-US" altLang="zh-TW" sz="4400" dirty="0"/>
              <a:t>Kernel methods</a:t>
            </a:r>
            <a:br>
              <a:rPr lang="en-US" altLang="zh-TW" sz="4400" dirty="0"/>
            </a:br>
            <a:r>
              <a:rPr lang="en-US" altLang="zh-TW" sz="4400" dirty="0"/>
              <a:t>Support Vector Machine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/>
              <a:t>資料科學</a:t>
            </a:r>
            <a:r>
              <a:rPr lang="en-US" sz="2800" dirty="0"/>
              <a:t> Data Science</a:t>
            </a:r>
            <a:endParaRPr lang="en-US" sz="28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2800" dirty="0" err="1"/>
              <a:t>張家銘</a:t>
            </a:r>
            <a:r>
              <a:rPr lang="en-US" sz="2800" dirty="0"/>
              <a:t> Jia-Ming Chang</a:t>
            </a:r>
            <a:endParaRPr lang="en-US" sz="2800" dirty="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sz="2800" dirty="0" err="1"/>
              <a:t>政治大學資訊科學系</a:t>
            </a:r>
            <a:endParaRPr lang="en-US" sz="2800" dirty="0">
              <a:cs typeface="Calibr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</a:t>
            </a:r>
            <a:r>
              <a:rPr lang="zh-TW" altLang="en-US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a bad decision tree?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sz="2800" dirty="0"/>
              <a:t>What we can do to work around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/>
              <a:t> monkey a bit with the controls by </a:t>
            </a:r>
            <a:r>
              <a:rPr lang="en-US" altLang="zh-TW" sz="2400" dirty="0" err="1">
                <a:solidFill>
                  <a:schemeClr val="accent1"/>
                </a:solidFill>
              </a:rPr>
              <a:t>rpart.control</a:t>
            </a:r>
            <a:endParaRPr lang="en-US" altLang="zh-TW" sz="2400" dirty="0">
              <a:solidFill>
                <a:schemeClr val="accent1"/>
              </a:solidFill>
            </a:endParaRPr>
          </a:p>
          <a:p>
            <a:pPr lvl="2">
              <a:lnSpc>
                <a:spcPct val="110000"/>
              </a:lnSpc>
            </a:pPr>
            <a:r>
              <a:rPr lang="da-DK" altLang="zh-TW" sz="2000" dirty="0"/>
              <a:t>minsplit=1000, </a:t>
            </a:r>
            <a:r>
              <a:rPr lang="en-US" altLang="zh-TW" sz="2000" dirty="0"/>
              <a:t>the minimum number of observations that must exist in a node in order for a split to be attempted</a:t>
            </a:r>
            <a:endParaRPr lang="da-DK" altLang="zh-TW" sz="2000" dirty="0"/>
          </a:p>
          <a:p>
            <a:pPr lvl="2">
              <a:lnSpc>
                <a:spcPct val="110000"/>
              </a:lnSpc>
            </a:pPr>
            <a:r>
              <a:rPr lang="da-DK" altLang="zh-TW" sz="2000" dirty="0" err="1"/>
              <a:t>minbucket</a:t>
            </a:r>
            <a:r>
              <a:rPr lang="da-DK" altLang="zh-TW" sz="2000" dirty="0"/>
              <a:t>=1000, </a:t>
            </a:r>
            <a:r>
              <a:rPr lang="en-US" altLang="zh-TW" sz="2000" dirty="0"/>
              <a:t>the minimum number of observations in any terminal &lt;leaf&gt; node. </a:t>
            </a:r>
          </a:p>
          <a:p>
            <a:pPr lvl="3">
              <a:lnSpc>
                <a:spcPct val="110000"/>
              </a:lnSpc>
            </a:pPr>
            <a:r>
              <a:rPr lang="en-US" altLang="zh-TW" sz="1800" dirty="0"/>
              <a:t>If only one of </a:t>
            </a:r>
            <a:r>
              <a:rPr lang="en-US" altLang="zh-TW" sz="1800" dirty="0" err="1"/>
              <a:t>minbucket</a:t>
            </a:r>
            <a:r>
              <a:rPr lang="en-US" altLang="zh-TW" sz="1800" dirty="0"/>
              <a:t> or </a:t>
            </a:r>
            <a:r>
              <a:rPr lang="en-US" altLang="zh-TW" sz="1800" dirty="0" err="1"/>
              <a:t>minsplit</a:t>
            </a:r>
            <a:r>
              <a:rPr lang="en-US" altLang="zh-TW" sz="1800" dirty="0"/>
              <a:t> is specified, the code either sets </a:t>
            </a:r>
          </a:p>
          <a:p>
            <a:pPr lvl="4">
              <a:lnSpc>
                <a:spcPct val="110000"/>
              </a:lnSpc>
            </a:pPr>
            <a:r>
              <a:rPr lang="en-US" altLang="zh-TW" sz="1800" dirty="0" err="1"/>
              <a:t>minsplit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minbucket</a:t>
            </a:r>
            <a:r>
              <a:rPr lang="en-US" altLang="zh-TW" sz="1800" dirty="0"/>
              <a:t>*3</a:t>
            </a:r>
          </a:p>
          <a:p>
            <a:pPr lvl="4">
              <a:lnSpc>
                <a:spcPct val="110000"/>
              </a:lnSpc>
            </a:pPr>
            <a:r>
              <a:rPr lang="en-US" altLang="zh-TW" sz="1800" dirty="0" err="1"/>
              <a:t>minbucket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minsplit</a:t>
            </a:r>
            <a:r>
              <a:rPr lang="en-US" altLang="zh-TW" sz="1800" dirty="0"/>
              <a:t>/3</a:t>
            </a:r>
          </a:p>
          <a:p>
            <a:pPr lvl="2">
              <a:lnSpc>
                <a:spcPct val="110000"/>
              </a:lnSpc>
            </a:pPr>
            <a:r>
              <a:rPr lang="da-DK" altLang="zh-TW" sz="2000" dirty="0" err="1"/>
              <a:t>maxdepth</a:t>
            </a:r>
            <a:r>
              <a:rPr lang="da-DK" altLang="zh-TW" sz="2000" dirty="0"/>
              <a:t>=5, </a:t>
            </a:r>
            <a:r>
              <a:rPr lang="en-US" altLang="zh-TW" sz="2000" dirty="0"/>
              <a:t>Set the maximum depth of any node of the final tree, with the root node counted as depth 0</a:t>
            </a:r>
          </a:p>
          <a:p>
            <a:pPr lvl="1">
              <a:lnSpc>
                <a:spcPct val="110000"/>
              </a:lnSpc>
            </a:pPr>
            <a:endParaRPr kumimoji="1" lang="zh-TW" altLang="en-US" sz="24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251133A-4E7D-48E1-AB08-9886D0C7FF2F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10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Ensemble learning</a:t>
            </a:r>
            <a:endParaRPr kumimoji="1" lang="zh-TW" altLang="en-US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96B45F90-DA1A-1C4A-B5A4-6C8A376E6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9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Using bagging to improve prediction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Noto Sans CJK TC Regular"/>
              </a:rPr>
              <a:t> (random samples with replacement) from your data.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From each sample, build a decision tree model</a:t>
            </a:r>
          </a:p>
          <a:p>
            <a:pPr lvl="2">
              <a:lnSpc>
                <a:spcPct val="100000"/>
              </a:lnSpc>
            </a:pPr>
            <a:r>
              <a:rPr lang="en-US" altLang="zh-TW" i="1" dirty="0"/>
              <a:t>x</a:t>
            </a:r>
            <a:r>
              <a:rPr lang="en-US" altLang="zh-TW" dirty="0"/>
              <a:t> is an input datum, </a:t>
            </a:r>
            <a:r>
              <a:rPr lang="en-US" altLang="zh-TW" i="1" dirty="0" err="1"/>
              <a:t>y</a:t>
            </a:r>
            <a:r>
              <a:rPr lang="en-US" altLang="zh-TW" i="1" baseline="-25000" dirty="0" err="1"/>
              <a:t>i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) is the output of the </a:t>
            </a:r>
            <a:r>
              <a:rPr lang="en-US" altLang="zh-TW" i="1" dirty="0" err="1"/>
              <a:t>i</a:t>
            </a:r>
            <a:r>
              <a:rPr lang="en-US" altLang="zh-TW" dirty="0" err="1"/>
              <a:t>th</a:t>
            </a:r>
            <a:r>
              <a:rPr lang="en-US" altLang="zh-TW" dirty="0"/>
              <a:t> tree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final model is the average of all the individual decision trees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/>
              <a:t>c(</a:t>
            </a:r>
            <a:r>
              <a:rPr lang="en-US" altLang="zh-TW" sz="2400" i="1" dirty="0"/>
              <a:t>y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(x), </a:t>
            </a:r>
            <a:r>
              <a:rPr lang="en-US" altLang="zh-TW" sz="2400" i="1" dirty="0"/>
              <a:t>y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(x), ... </a:t>
            </a:r>
            <a:r>
              <a:rPr lang="en-US" altLang="zh-TW" sz="2400" i="1" dirty="0" err="1"/>
              <a:t>y</a:t>
            </a:r>
            <a:r>
              <a:rPr lang="en-US" altLang="zh-TW" sz="2400" baseline="-25000" dirty="0" err="1"/>
              <a:t>n</a:t>
            </a:r>
            <a:r>
              <a:rPr lang="en-US" altLang="zh-TW" sz="2400" dirty="0"/>
              <a:t>(x)) </a:t>
            </a:r>
            <a:r>
              <a:rPr lang="en-US" altLang="zh-TW" dirty="0"/>
              <a:t>is the vector of individual outputs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/>
              <a:t>y </a:t>
            </a:r>
            <a:r>
              <a:rPr lang="en-US" altLang="zh-TW" dirty="0"/>
              <a:t>is the output of the final model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3CC954A-8C54-48C6-9C60-9B66D3B00EFD}"/>
              </a:ext>
            </a:extLst>
          </p:cNvPr>
          <p:cNvSpPr txBox="1"/>
          <p:nvPr/>
        </p:nvSpPr>
        <p:spPr>
          <a:xfrm>
            <a:off x="5490848" y="657576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27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Using bagging to improve prediction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Final model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For regression, or for estimating class probabilities</a:t>
            </a:r>
          </a:p>
          <a:p>
            <a:pPr lvl="2">
              <a:lnSpc>
                <a:spcPct val="110000"/>
              </a:lnSpc>
            </a:pPr>
            <a:r>
              <a:rPr lang="en-US" altLang="zh-TW" dirty="0"/>
              <a:t>y(x)  is the average of the scores returned by the individual trees</a:t>
            </a:r>
          </a:p>
          <a:p>
            <a:pPr lvl="2">
              <a:lnSpc>
                <a:spcPct val="110000"/>
              </a:lnSpc>
            </a:pPr>
            <a:r>
              <a:rPr lang="en-US" altLang="zh-TW" dirty="0"/>
              <a:t>y(x) = mean(c(y</a:t>
            </a:r>
            <a:r>
              <a:rPr lang="en-US" altLang="zh-TW" baseline="-25000" dirty="0"/>
              <a:t>1</a:t>
            </a:r>
            <a:r>
              <a:rPr lang="en-US" altLang="zh-TW" dirty="0"/>
              <a:t>(x), ... </a:t>
            </a:r>
            <a:r>
              <a:rPr lang="en-US" altLang="zh-TW" dirty="0" err="1"/>
              <a:t>y</a:t>
            </a:r>
            <a:r>
              <a:rPr lang="en-US" altLang="zh-TW" baseline="-25000" dirty="0" err="1"/>
              <a:t>n</a:t>
            </a:r>
            <a:r>
              <a:rPr lang="en-US" altLang="zh-TW" dirty="0"/>
              <a:t>(x))) .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For classification</a:t>
            </a:r>
          </a:p>
          <a:p>
            <a:pPr lvl="2">
              <a:lnSpc>
                <a:spcPct val="110000"/>
              </a:lnSpc>
            </a:pPr>
            <a:r>
              <a:rPr lang="en-US" altLang="zh-TW" dirty="0"/>
              <a:t>the final model assigns the class that got the most votes from the individual trees.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Bagging decision trees stabilizes the final model by lowering the variance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A bagged ensemble of trees is also less likely to </a:t>
            </a:r>
            <a:r>
              <a:rPr lang="en-US" altLang="zh-TW" dirty="0" err="1"/>
              <a:t>overfit</a:t>
            </a:r>
            <a:r>
              <a:rPr lang="en-US" altLang="zh-TW" dirty="0"/>
              <a:t> the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F730D-ABA7-419C-94F6-DDF5C48FDE65}"/>
              </a:ext>
            </a:extLst>
          </p:cNvPr>
          <p:cNvSpPr txBox="1"/>
          <p:nvPr/>
        </p:nvSpPr>
        <p:spPr>
          <a:xfrm>
            <a:off x="5490847" y="6575759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50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Measure </a:t>
            </a:r>
            <a:r>
              <a:rPr lang="en-US" altLang="zh-TW" dirty="0"/>
              <a:t>Bagging decision trees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The improvement is more dramatic on the test set: the bagged model has less generalization error  than the single decision tree.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/>
              <a:t>Generalization error is the difference in accuracy of the model on data it’s never seen before, as compared to its error on the training set.</a:t>
            </a:r>
            <a:endParaRPr kumimoji="1" lang="zh-TW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87D09-117E-481F-9089-DC0A508A69B5}"/>
              </a:ext>
            </a:extLst>
          </p:cNvPr>
          <p:cNvSpPr txBox="1"/>
          <p:nvPr/>
        </p:nvSpPr>
        <p:spPr>
          <a:xfrm>
            <a:off x="5490847" y="6575759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95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Using random forests to further improve prediction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kumimoji="1" lang="en-US" altLang="zh-TW" dirty="0"/>
              <a:t>Motivation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In bagging, each tree is built by considering the exact same set of features.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Hence, the individual trees will tend to be overly correlated with each other.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If there are regions in feature space where one tree tends to make mistakes,</a:t>
            </a:r>
            <a:r>
              <a:rPr lang="zh-TW" altLang="en-US" dirty="0"/>
              <a:t> </a:t>
            </a:r>
            <a:r>
              <a:rPr lang="en-US" altLang="zh-TW" dirty="0"/>
              <a:t>then all the trees are likely to make mistakes there.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The random forest approach tries to de-correlate the trees by randomizing the set of variables that each tree is allowed to use.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6436B-14F8-4477-B0DB-EC9D6C34919F}"/>
              </a:ext>
            </a:extLst>
          </p:cNvPr>
          <p:cNvSpPr txBox="1"/>
          <p:nvPr/>
        </p:nvSpPr>
        <p:spPr>
          <a:xfrm>
            <a:off x="5490847" y="6575759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88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/>
              <a:t>Bagging and random forest takeaways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Bagging stabilizes decision trees and improves accuracy by reducing variance.</a:t>
            </a:r>
          </a:p>
          <a:p>
            <a:r>
              <a:rPr lang="en-US" altLang="zh-TW" dirty="0"/>
              <a:t>Bagging reduces generalization error.</a:t>
            </a:r>
          </a:p>
          <a:p>
            <a:r>
              <a:rPr lang="en-US" altLang="zh-TW" dirty="0"/>
              <a:t>Random forests further improve decision tree performance by de-correlating the individual trees in the bagging ensemble.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02A89-7707-42DC-8EF3-E59FC1147760}"/>
              </a:ext>
            </a:extLst>
          </p:cNvPr>
          <p:cNvSpPr txBox="1"/>
          <p:nvPr/>
        </p:nvSpPr>
        <p:spPr>
          <a:xfrm>
            <a:off x="5490847" y="6575759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509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/>
              <a:t>Bagging and random forest takeaways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/>
              <a:t>Random forests’ variable importance measures can help you determine which variables are contributing the most strongly to your model.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Because the trees in a random forest ensemble are unpruned and potentially quite deep, there’s still a danger of overfitting. =&gt; limiting how deep the trees can be grown by using the </a:t>
            </a:r>
            <a:r>
              <a:rPr lang="en-US" altLang="zh-TW" sz="2400" i="1" dirty="0" err="1">
                <a:solidFill>
                  <a:schemeClr val="accent1"/>
                </a:solidFill>
              </a:rPr>
              <a:t>maxnodes</a:t>
            </a:r>
            <a:r>
              <a:rPr lang="en-US" altLang="zh-TW" sz="2400" dirty="0">
                <a:solidFill>
                  <a:schemeClr val="accent1"/>
                </a:solidFill>
              </a:rPr>
              <a:t> </a:t>
            </a:r>
            <a:r>
              <a:rPr lang="en-US" altLang="zh-TW" sz="2400" dirty="0"/>
              <a:t>parameter in </a:t>
            </a:r>
            <a:r>
              <a:rPr lang="en-US" altLang="zh-TW" sz="2400" dirty="0" err="1"/>
              <a:t>randomForest</a:t>
            </a:r>
            <a:r>
              <a:rPr lang="en-US" altLang="zh-TW" sz="2400" dirty="0"/>
              <a:t>()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Be sure to evaluate the model on holdout data to get a better estimate of model performance.</a:t>
            </a:r>
            <a:endParaRPr kumimoji="1" lang="zh-TW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39D8C-E4A6-435B-82D1-13BA000A74C9}"/>
              </a:ext>
            </a:extLst>
          </p:cNvPr>
          <p:cNvSpPr txBox="1"/>
          <p:nvPr/>
        </p:nvSpPr>
        <p:spPr>
          <a:xfrm>
            <a:off x="5490847" y="6575759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358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1769745"/>
            <a:ext cx="6082474" cy="184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/>
              <a:t>Chp</a:t>
            </a:r>
            <a:r>
              <a:rPr lang="en-US" altLang="zh-TW" dirty="0"/>
              <a:t> </a:t>
            </a:r>
            <a:r>
              <a:rPr lang="en-US" dirty="0"/>
              <a:t>9.3 Using kernel methods to increase data separation</a:t>
            </a:r>
          </a:p>
          <a:p>
            <a:pPr marL="0" indent="0">
              <a:buNone/>
            </a:pPr>
            <a:r>
              <a:rPr lang="en-US" dirty="0" err="1"/>
              <a:t>Chp</a:t>
            </a:r>
            <a:r>
              <a:rPr lang="en-US" dirty="0"/>
              <a:t> 9.4 Using SVMs to model complicated decision boundaries</a:t>
            </a:r>
          </a:p>
        </p:txBody>
      </p:sp>
      <p:pic>
        <p:nvPicPr>
          <p:cNvPr id="4" name="Picture 5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9674" y="1690689"/>
            <a:ext cx="2308185" cy="2893043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2604327" y="5548149"/>
            <a:ext cx="5733378" cy="72229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Chp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9. Support Vector Machine</a:t>
            </a:r>
          </a:p>
        </p:txBody>
      </p:sp>
      <p:pic>
        <p:nvPicPr>
          <p:cNvPr id="6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85" y="3525519"/>
            <a:ext cx="185341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7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Maximal Margin Classifier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1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3966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/>
              <a:t>Tibshirani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The web site of the book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4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</a:t>
            </a:r>
            <a:r>
              <a:rPr lang="en-US" i="1" dirty="0"/>
              <a:t>p</a:t>
            </a:r>
            <a:r>
              <a:rPr lang="en-US" dirty="0"/>
              <a:t>-dimensional space, a hyperplane is a flat affine subspace of dimension </a:t>
            </a:r>
            <a:r>
              <a:rPr lang="en-US" i="1" dirty="0"/>
              <a:t>p</a:t>
            </a:r>
            <a:r>
              <a:rPr lang="en-US" dirty="0"/>
              <a:t> − 1</a:t>
            </a:r>
          </a:p>
          <a:p>
            <a:pPr lvl="1"/>
            <a:r>
              <a:rPr lang="en-US" dirty="0"/>
              <a:t>in two dimensions, a hyperplane is a flat one-dimensional subspace — a line</a:t>
            </a:r>
          </a:p>
          <a:p>
            <a:pPr lvl="1"/>
            <a:r>
              <a:rPr lang="en-US" dirty="0"/>
              <a:t>in three dimensions, a hyperplane is a flat two-dimensional subspace — a plane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BCA31C6C-DAA3-47A7-B474-D8B08B11E708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47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In two dimensions, a hyperplane is defined by the equation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defines the hyperplane  =&gt; any </a:t>
                </a:r>
                <a:r>
                  <a:rPr lang="en-US" i="1" dirty="0"/>
                  <a:t>X</a:t>
                </a:r>
                <a:r>
                  <a:rPr lang="en-US" dirty="0"/>
                  <a:t> = (</a:t>
                </a:r>
                <a:r>
                  <a:rPr lang="en-US" i="1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,</a:t>
                </a:r>
                <a:r>
                  <a:rPr lang="en-US" i="1" dirty="0"/>
                  <a:t>X</a:t>
                </a:r>
                <a:r>
                  <a:rPr lang="en-US" baseline="-25000" dirty="0"/>
                  <a:t>2</a:t>
                </a:r>
                <a:r>
                  <a:rPr lang="en-US" dirty="0"/>
                  <a:t>)</a:t>
                </a:r>
                <a:r>
                  <a:rPr lang="en-US" i="1" baseline="30000" dirty="0"/>
                  <a:t>T</a:t>
                </a:r>
                <a:r>
                  <a:rPr lang="en-US" dirty="0"/>
                  <a:t> for above equation holds is a point on the hyperplane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</a:t>
                </a:r>
                <a:r>
                  <a:rPr lang="en-US" i="1" dirty="0"/>
                  <a:t>p</a:t>
                </a:r>
                <a:r>
                  <a:rPr lang="en-US" dirty="0"/>
                  <a:t>-dimensional setting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…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a point </a:t>
                </a:r>
                <a:r>
                  <a:rPr lang="en-US" i="1" dirty="0"/>
                  <a:t>X</a:t>
                </a:r>
                <a:r>
                  <a:rPr lang="en-US" dirty="0"/>
                  <a:t> = (</a:t>
                </a:r>
                <a:r>
                  <a:rPr lang="en-US" i="1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,</a:t>
                </a:r>
                <a:r>
                  <a:rPr lang="en-US" i="1" dirty="0"/>
                  <a:t>X</a:t>
                </a:r>
                <a:r>
                  <a:rPr lang="en-US" baseline="-25000" dirty="0"/>
                  <a:t>2</a:t>
                </a:r>
                <a:r>
                  <a:rPr lang="en-US" dirty="0"/>
                  <a:t>,...,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p</a:t>
                </a:r>
                <a:r>
                  <a:rPr lang="en-US" dirty="0"/>
                  <a:t>)</a:t>
                </a:r>
                <a:r>
                  <a:rPr lang="en-US" i="1" baseline="30000" dirty="0"/>
                  <a:t>T</a:t>
                </a:r>
                <a:r>
                  <a:rPr lang="en-US" dirty="0"/>
                  <a:t> in </a:t>
                </a:r>
                <a:r>
                  <a:rPr lang="en-US" i="1" dirty="0"/>
                  <a:t>p</a:t>
                </a:r>
                <a:r>
                  <a:rPr lang="en-US" dirty="0"/>
                  <a:t>-dimensional space (</a:t>
                </a:r>
                <a:r>
                  <a:rPr lang="en-US" dirty="0" err="1"/>
                  <a:t>i.e.a</a:t>
                </a:r>
                <a:r>
                  <a:rPr lang="en-US" dirty="0"/>
                  <a:t> vector of length </a:t>
                </a:r>
                <a:r>
                  <a:rPr lang="en-US" i="1" dirty="0"/>
                  <a:t>p</a:t>
                </a:r>
                <a:r>
                  <a:rPr lang="en-US" dirty="0"/>
                  <a:t>) satisfies, then </a:t>
                </a:r>
                <a:r>
                  <a:rPr lang="en-US" i="1" dirty="0"/>
                  <a:t>X</a:t>
                </a:r>
                <a:r>
                  <a:rPr lang="en-US" dirty="0"/>
                  <a:t> lies on the hyperplane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4">
            <a:extLst>
              <a:ext uri="{FF2B5EF4-FFF2-40B4-BE49-F238E27FC236}">
                <a16:creationId xmlns:a16="http://schemas.microsoft.com/office/drawing/2014/main" id="{1B89706C-BA9B-41C7-A49F-685B680AEB05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81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i="1" dirty="0"/>
                  <a:t>X</a:t>
                </a:r>
                <a:r>
                  <a:rPr lang="en-US" dirty="0"/>
                  <a:t> lies to one side of the hyperplane 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i="1" dirty="0"/>
                  <a:t>X</a:t>
                </a:r>
                <a:r>
                  <a:rPr lang="en-US" dirty="0"/>
                  <a:t> lies on other side of the hyperplane 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CBEB2B5-F29E-45AE-A3DE-D3D5D5AC0215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72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+ 2</a:t>
            </a:r>
            <a:r>
              <a:rPr lang="mr-IN" i="1" dirty="0"/>
              <a:t>X</a:t>
            </a:r>
            <a:r>
              <a:rPr lang="mr-IN" baseline="-25000" dirty="0"/>
              <a:t>1</a:t>
            </a:r>
            <a:r>
              <a:rPr lang="mr-IN" dirty="0"/>
              <a:t> </a:t>
            </a:r>
            <a:r>
              <a:rPr lang="en-US" dirty="0"/>
              <a:t>+ 3</a:t>
            </a:r>
            <a:r>
              <a:rPr lang="mr-IN" i="1" dirty="0"/>
              <a:t>X</a:t>
            </a:r>
            <a:r>
              <a:rPr lang="mr-IN" baseline="-25000" dirty="0"/>
              <a:t>2</a:t>
            </a:r>
            <a:r>
              <a:rPr lang="mr-IN" dirty="0"/>
              <a:t> = </a:t>
            </a:r>
            <a:r>
              <a:rPr lang="en-US" dirty="0"/>
              <a:t>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95" y="1444402"/>
            <a:ext cx="5615411" cy="4934168"/>
          </a:xfrm>
          <a:prstGeom prst="rect">
            <a:avLst/>
          </a:prstGeom>
        </p:spPr>
      </p:pic>
      <p:sp>
        <p:nvSpPr>
          <p:cNvPr id="3" name="矩形 4">
            <a:extLst>
              <a:ext uri="{FF2B5EF4-FFF2-40B4-BE49-F238E27FC236}">
                <a16:creationId xmlns:a16="http://schemas.microsoft.com/office/drawing/2014/main" id="{B065F2A6-5455-4CA6-A4D0-3A665D3AFA29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9.1,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234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hyperplane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35" y="1444930"/>
            <a:ext cx="4850135" cy="48991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5034" y="1691550"/>
            <a:ext cx="36923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err="1">
                <a:latin typeface="CMMI10" charset="0"/>
              </a:rPr>
              <a:t>n</a:t>
            </a:r>
            <a:r>
              <a:rPr lang="en-US" sz="2400" dirty="0" err="1">
                <a:latin typeface="CMSY10" charset="0"/>
              </a:rPr>
              <a:t>×</a:t>
            </a:r>
            <a:r>
              <a:rPr lang="en-US" sz="2400" i="1" dirty="0" err="1">
                <a:latin typeface="CMMI10" charset="0"/>
              </a:rPr>
              <a:t>p</a:t>
            </a:r>
            <a:r>
              <a:rPr lang="en-US" sz="2400" dirty="0">
                <a:latin typeface="CMMI10" charset="0"/>
              </a:rPr>
              <a:t> </a:t>
            </a:r>
            <a:r>
              <a:rPr lang="en-US" sz="2400" dirty="0">
                <a:latin typeface="CMR10" charset="0"/>
              </a:rPr>
              <a:t>data matrix </a:t>
            </a:r>
            <a:r>
              <a:rPr lang="en-US" sz="2400" i="1" dirty="0">
                <a:latin typeface="CMBX10" charset="0"/>
              </a:rPr>
              <a:t>X</a:t>
            </a:r>
            <a:r>
              <a:rPr lang="en-US" sz="2400" dirty="0">
                <a:latin typeface="CMBX10" charset="0"/>
              </a:rPr>
              <a:t> </a:t>
            </a:r>
            <a:r>
              <a:rPr lang="en-US" sz="2400" dirty="0">
                <a:latin typeface="CMR10" charset="0"/>
              </a:rPr>
              <a:t>that consists of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i="1" dirty="0">
                <a:latin typeface="CMMI10" charset="0"/>
              </a:rPr>
              <a:t>n</a:t>
            </a:r>
            <a:r>
              <a:rPr lang="en-US" sz="2400" dirty="0">
                <a:latin typeface="CMMI10" charset="0"/>
              </a:rPr>
              <a:t> </a:t>
            </a:r>
            <a:r>
              <a:rPr lang="en-US" sz="2400" dirty="0">
                <a:latin typeface="CMR10" charset="0"/>
              </a:rPr>
              <a:t>training observations in </a:t>
            </a:r>
            <a:r>
              <a:rPr lang="en-US" sz="2400" i="1" dirty="0">
                <a:latin typeface="CMMI10" charset="0"/>
              </a:rPr>
              <a:t>p</a:t>
            </a:r>
            <a:r>
              <a:rPr lang="en-US" sz="2400" dirty="0">
                <a:latin typeface="CMR10" charset="0"/>
              </a:rPr>
              <a:t>-dimensional space, </a:t>
            </a:r>
            <a:r>
              <a:rPr lang="en-US" sz="2400" i="1" dirty="0">
                <a:latin typeface="CMR10" charset="0"/>
              </a:rPr>
              <a:t>x</a:t>
            </a:r>
            <a:r>
              <a:rPr lang="en-US" sz="2400" baseline="-25000" dirty="0">
                <a:latin typeface="CMR10" charset="0"/>
              </a:rPr>
              <a:t>1</a:t>
            </a:r>
            <a:r>
              <a:rPr lang="en-US" sz="2400" dirty="0">
                <a:latin typeface="CMR10" charset="0"/>
              </a:rPr>
              <a:t>,</a:t>
            </a:r>
            <a:r>
              <a:rPr lang="mr-IN" sz="2400" dirty="0">
                <a:latin typeface="CMR10" charset="0"/>
              </a:rPr>
              <a:t>…</a:t>
            </a:r>
            <a:r>
              <a:rPr lang="en-US" sz="2400" dirty="0">
                <a:latin typeface="CMR10" charset="0"/>
              </a:rPr>
              <a:t>,</a:t>
            </a:r>
            <a:r>
              <a:rPr lang="en-US" sz="2400" i="1" dirty="0" err="1">
                <a:latin typeface="CMR10" charset="0"/>
              </a:rPr>
              <a:t>x</a:t>
            </a:r>
            <a:r>
              <a:rPr lang="en-US" sz="2400" i="1" baseline="-25000" dirty="0" err="1">
                <a:latin typeface="CMR10" charset="0"/>
              </a:rPr>
              <a:t>n</a:t>
            </a:r>
            <a:endParaRPr lang="en-US" sz="2400" i="1" baseline="-25000" dirty="0">
              <a:latin typeface="CMR10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in two classes: y</a:t>
            </a:r>
            <a:r>
              <a:rPr lang="en-US" sz="2400" baseline="-25000" dirty="0"/>
              <a:t>1</a:t>
            </a:r>
            <a:r>
              <a:rPr lang="en-US" sz="2400" dirty="0"/>
              <a:t> , . . . , </a:t>
            </a:r>
            <a:r>
              <a:rPr lang="en-US" sz="2400" dirty="0" err="1"/>
              <a:t>y</a:t>
            </a:r>
            <a:r>
              <a:rPr lang="en-US" sz="2400" baseline="-25000" dirty="0" err="1"/>
              <a:t>n</a:t>
            </a:r>
            <a:r>
              <a:rPr lang="en-US" sz="2400" dirty="0"/>
              <a:t> ∈ {−1, 1}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−1 represents one class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1 the other class</a:t>
            </a:r>
            <a:endParaRPr lang="en-US" sz="2400" dirty="0">
              <a:latin typeface="CMR10" charset="0"/>
            </a:endParaRPr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6D6ABA76-63C9-4EB1-965A-188DEC87A93F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9.2,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14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if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if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all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  <m:r>
                      <a:rPr lang="mr-I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40E6CB6-9440-4ECA-9494-B925E01D5D66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5760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hyperplane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54" y="1318212"/>
            <a:ext cx="4956115" cy="496598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9296C9-037A-AF43-9EE6-9B8A98FADB40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9.2,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956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hyperplane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we classify the test observation x∗ based on the sign of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i="1" dirty="0"/>
                  <a:t>f</a:t>
                </a:r>
                <a:r>
                  <a:rPr lang="en-US" dirty="0"/>
                  <a:t>(</a:t>
                </a:r>
                <a:r>
                  <a:rPr lang="en-US" i="1" dirty="0"/>
                  <a:t>x</a:t>
                </a:r>
                <a:r>
                  <a:rPr lang="en-US" i="1" baseline="30000" dirty="0"/>
                  <a:t>∗</a:t>
                </a:r>
                <a:r>
                  <a:rPr lang="en-US" dirty="0"/>
                  <a:t>) is positive: test observation to class 1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i="1" dirty="0"/>
                  <a:t>f</a:t>
                </a:r>
                <a:r>
                  <a:rPr lang="en-US" dirty="0"/>
                  <a:t>(</a:t>
                </a:r>
                <a:r>
                  <a:rPr lang="en-US" i="1" dirty="0"/>
                  <a:t>x</a:t>
                </a:r>
                <a:r>
                  <a:rPr lang="en-US" i="1" baseline="30000" dirty="0"/>
                  <a:t>∗</a:t>
                </a:r>
                <a:r>
                  <a:rPr lang="en-US" dirty="0"/>
                  <a:t>) is negative: class −1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accent1"/>
                    </a:solidFill>
                  </a:rPr>
                  <a:t>magnitude</a:t>
                </a:r>
                <a:r>
                  <a:rPr lang="en-US" dirty="0"/>
                  <a:t> of </a:t>
                </a:r>
                <a:r>
                  <a:rPr lang="en-US" i="1" dirty="0"/>
                  <a:t>f</a:t>
                </a:r>
                <a:r>
                  <a:rPr lang="en-US" dirty="0"/>
                  <a:t>(</a:t>
                </a:r>
                <a:r>
                  <a:rPr lang="en-US" i="1" dirty="0"/>
                  <a:t>x</a:t>
                </a:r>
                <a:r>
                  <a:rPr lang="en-US" i="1" baseline="30000" dirty="0"/>
                  <a:t>∗</a:t>
                </a:r>
                <a:r>
                  <a:rPr lang="en-US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If </a:t>
                </a:r>
                <a:r>
                  <a:rPr lang="en-US" i="1" dirty="0"/>
                  <a:t>f</a:t>
                </a:r>
                <a:r>
                  <a:rPr lang="en-US" dirty="0"/>
                  <a:t>(</a:t>
                </a:r>
                <a:r>
                  <a:rPr lang="en-US" i="1" dirty="0"/>
                  <a:t>x</a:t>
                </a:r>
                <a:r>
                  <a:rPr lang="en-US" i="1" baseline="30000" dirty="0"/>
                  <a:t>∗</a:t>
                </a:r>
                <a:r>
                  <a:rPr lang="en-US" dirty="0"/>
                  <a:t>) is far from zero, then this means that </a:t>
                </a:r>
                <a:r>
                  <a:rPr lang="en-US" i="1" dirty="0"/>
                  <a:t>x</a:t>
                </a:r>
                <a:r>
                  <a:rPr lang="en-US" i="1" baseline="30000" dirty="0"/>
                  <a:t>∗</a:t>
                </a:r>
                <a:r>
                  <a:rPr lang="en-US" dirty="0"/>
                  <a:t> lies far from the hyperplane =&gt; confident about our class assignment for </a:t>
                </a:r>
                <a:r>
                  <a:rPr lang="en-US" i="1" dirty="0"/>
                  <a:t>x</a:t>
                </a:r>
                <a:r>
                  <a:rPr lang="en-US" i="1" baseline="30000" dirty="0"/>
                  <a:t>∗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C6641E04-EFF1-4E19-8E43-7DB04A2340DA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514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Margin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minimal distance from the observations to the hyperplane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79" y="2268639"/>
            <a:ext cx="4204808" cy="4117044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2EB4A39D-147E-4921-BC37-24ED0493460A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9.2,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690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Maximal Margin Classifier (optimal separating hyperplane)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our data can be perfectly separated using a hyperplane, then there will in fact exist an infinite number of such hyperplanes </a:t>
            </a:r>
          </a:p>
          <a:p>
            <a:pPr>
              <a:lnSpc>
                <a:spcPct val="100000"/>
              </a:lnSpc>
            </a:pPr>
            <a:r>
              <a:rPr lang="en-US" dirty="0"/>
              <a:t>The maximal margin hyperplane is the separating hyperplane for which the margin is largest</a:t>
            </a:r>
          </a:p>
          <a:p>
            <a:pPr>
              <a:lnSpc>
                <a:spcPct val="100000"/>
              </a:lnSpc>
            </a:pPr>
            <a:r>
              <a:rPr lang="en-US" dirty="0"/>
              <a:t>the maximal margin classifier: classify a test observation based on which side of the maximal margin hyperplane it lies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123166-E6BC-4372-BF8D-828FBA3BFEA6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796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33587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4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4" y="1344271"/>
            <a:ext cx="4276452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68" y="1344271"/>
            <a:ext cx="4384371" cy="4320000"/>
          </a:xfrm>
          <a:prstGeom prst="rect">
            <a:avLst/>
          </a:prstGeom>
        </p:spPr>
      </p:pic>
      <p:sp>
        <p:nvSpPr>
          <p:cNvPr id="2" name="矩形 4">
            <a:extLst>
              <a:ext uri="{FF2B5EF4-FFF2-40B4-BE49-F238E27FC236}">
                <a16:creationId xmlns:a16="http://schemas.microsoft.com/office/drawing/2014/main" id="{8B7EC138-A0B8-489E-BB11-98C9E9CE760F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9.2、9.3,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16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three training observations are equidistant from the maximal margin hyperplane and lie along the dashed lines indicating the width of the margin</a:t>
            </a:r>
          </a:p>
          <a:p>
            <a:pPr>
              <a:lnSpc>
                <a:spcPct val="100000"/>
              </a:lnSpc>
            </a:pPr>
            <a:r>
              <a:rPr lang="en-US" dirty="0"/>
              <a:t>They are </a:t>
            </a:r>
            <a:r>
              <a:rPr lang="en-US" dirty="0">
                <a:solidFill>
                  <a:schemeClr val="accent1"/>
                </a:solidFill>
              </a:rPr>
              <a:t>vectors</a:t>
            </a:r>
            <a:r>
              <a:rPr lang="en-US" dirty="0"/>
              <a:t> in </a:t>
            </a:r>
            <a:r>
              <a:rPr lang="en-US" i="1" dirty="0"/>
              <a:t>p</a:t>
            </a:r>
            <a:r>
              <a:rPr lang="en-US" dirty="0"/>
              <a:t>-dimensional space</a:t>
            </a:r>
          </a:p>
          <a:p>
            <a:pPr>
              <a:lnSpc>
                <a:spcPct val="100000"/>
              </a:lnSpc>
            </a:pPr>
            <a:r>
              <a:rPr lang="en-US" dirty="0"/>
              <a:t>They </a:t>
            </a:r>
            <a:r>
              <a:rPr lang="en-US" dirty="0">
                <a:solidFill>
                  <a:schemeClr val="accent1"/>
                </a:solidFill>
              </a:rPr>
              <a:t>support</a:t>
            </a:r>
            <a:r>
              <a:rPr lang="en-US" dirty="0"/>
              <a:t> the maximal margin hyperplane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these points were moved slightly then the maximal margin hyperplane would move as well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movement to any of the other observations would not affect the separating hyperplane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804697-11C3-4966-A01A-61D16DC93C0F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54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Construction of the Maximal Margin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i="0" smtClean="0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,..,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0" lv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subject to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3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0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3000" b="0" i="1" smtClean="0">
                            <a:latin typeface="Cambria Math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3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000" b="0" i="1" smtClean="0"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30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0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3000" i="1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𝑖𝑝</m:t>
                        </m:r>
                      </m:sub>
                    </m:sSub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sz="3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∀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=1…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24625C9-6F43-4FD6-BC5F-173571E15B95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667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Non-separable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4537"/>
            <a:ext cx="7886700" cy="117221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maximal margin classifier is a very natural way to perform classification, if a separating hyperplane exists.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859" y="2458322"/>
            <a:ext cx="4408282" cy="3941180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14A02A6C-FB94-40D5-AAA7-3D85D821A7F0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9.4,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2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Support Vector Classifiers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F049F9E9-7621-7242-A5A7-16BC28BC0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2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addition of a single observation in the right-hand panel leads to a dramatic change in the maximal margin hyperplane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1903"/>
            <a:ext cx="9144000" cy="3872204"/>
          </a:xfrm>
          <a:prstGeom prst="rect">
            <a:avLst/>
          </a:prstGeom>
        </p:spPr>
      </p:pic>
      <p:sp>
        <p:nvSpPr>
          <p:cNvPr id="2" name="矩形 4">
            <a:extLst>
              <a:ext uri="{FF2B5EF4-FFF2-40B4-BE49-F238E27FC236}">
                <a16:creationId xmlns:a16="http://schemas.microsoft.com/office/drawing/2014/main" id="{A112799F-1B46-4DC6-ACED-64C850686656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9.5,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070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Support vector classifier (soft margin classifier)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might be willing to consider a classifier based on a hyperplane that does not perfectly separate the two classes, in the interest of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Greater robustness to individual observations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Better classification of most of the training observations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The margin is </a:t>
            </a:r>
            <a:r>
              <a:rPr lang="en-US" sz="1800" dirty="0">
                <a:solidFill>
                  <a:schemeClr val="accent1"/>
                </a:solidFill>
              </a:rPr>
              <a:t>soft</a:t>
            </a:r>
            <a:r>
              <a:rPr lang="en-US" sz="1800" dirty="0"/>
              <a:t> because it can be violated by some of the training observations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BD44148-82E5-479A-84C6-49E80D6F2256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7405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support vector classifier was fit to a small data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474"/>
            <a:ext cx="9144000" cy="3827071"/>
          </a:xfrm>
          <a:prstGeom prst="rect">
            <a:avLst/>
          </a:prstGeom>
        </p:spPr>
      </p:pic>
      <p:sp>
        <p:nvSpPr>
          <p:cNvPr id="3" name="矩形 4">
            <a:extLst>
              <a:ext uri="{FF2B5EF4-FFF2-40B4-BE49-F238E27FC236}">
                <a16:creationId xmlns:a16="http://schemas.microsoft.com/office/drawing/2014/main" id="{E56B68D5-46EA-4274-B7A2-4C308988244E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9.6,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994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 margin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i="1" dirty="0"/>
              <a:t>soft margin </a:t>
            </a:r>
            <a:r>
              <a:rPr lang="en-US" altLang="zh-TW" dirty="0"/>
              <a:t>: adds additional error terms that are used to allow a limited fraction of the training examples to be on the wrong side of the decision surface</a:t>
            </a:r>
          </a:p>
          <a:p>
            <a:pPr>
              <a:lnSpc>
                <a:spcPct val="100000"/>
              </a:lnSpc>
            </a:pPr>
            <a:r>
              <a:rPr lang="en-US" altLang="zh-TW" i="1" dirty="0"/>
              <a:t>C</a:t>
            </a:r>
            <a:r>
              <a:rPr lang="en-US" altLang="zh-TW" dirty="0"/>
              <a:t> : a control that determines the trade-off between 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margin width for the remaining data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how much data is pushed around to achieve the margin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higher than </a:t>
            </a:r>
            <a:r>
              <a:rPr lang="en-US" altLang="zh-TW" sz="2800" dirty="0"/>
              <a:t>1 </a:t>
            </a:r>
            <a:r>
              <a:rPr lang="en-US" altLang="zh-TW" dirty="0"/>
              <a:t>increases the penalty for moving data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975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hyperplane is chosen to correctly separate most of the training observations into the two classes, but may misclassify a few observations, the solution to the optimization problem </a:t>
                </a:r>
              </a:p>
              <a:p>
                <a:pPr marL="0" lv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,..,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𝑀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subject to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charset="0"/>
                          </a:rPr>
                          <m:t>𝑗</m:t>
                        </m:r>
                        <m:r>
                          <a:rPr lang="en-US" sz="26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600" i="1"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600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𝑖𝑝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&gt;0,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877" r="-322" b="-6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580ECC41-95A4-4322-8698-4B2B5F398704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2198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4"/>
            <a:ext cx="5217186" cy="39935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 from "R for Data Science” </a:t>
            </a:r>
            <a:r>
              <a:rPr lang="en" altLang="zh-TW" dirty="0"/>
              <a:t>under the Creative Commons Attribution-</a:t>
            </a:r>
            <a:r>
              <a:rPr lang="en" altLang="zh-TW" dirty="0" err="1"/>
              <a:t>NonCommercial</a:t>
            </a:r>
            <a:r>
              <a:rPr lang="en" altLang="zh-TW" dirty="0"/>
              <a:t>-</a:t>
            </a:r>
            <a:r>
              <a:rPr lang="en" altLang="zh-TW" dirty="0" err="1"/>
              <a:t>NoDerivs</a:t>
            </a:r>
            <a:r>
              <a:rPr lang="en" altLang="zh-TW" dirty="0"/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35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,..,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𝑀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charset="0"/>
                          </a:rPr>
                          <m:t>𝑗</m:t>
                        </m:r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𝑖𝑝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)≥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&gt;0,</m:t>
                    </m:r>
                    <m:nary>
                      <m:naryPr>
                        <m:chr m:val="∑"/>
                        <m:ctrlPr>
                          <a:rPr lang="is-I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charset="0"/>
                      </a:rPr>
                      <m:t>&lt;</m:t>
                    </m:r>
                    <m:r>
                      <a:rPr lang="en-US" sz="2000" b="0" i="1" smtClean="0">
                        <a:latin typeface="Cambria Math" charset="0"/>
                      </a:rPr>
                      <m:t>𝐶</m:t>
                    </m:r>
                  </m:oMath>
                </a14:m>
                <a:endParaRPr lang="en-US" sz="2000" b="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i="1" dirty="0"/>
                  <a:t>C</a:t>
                </a:r>
                <a:r>
                  <a:rPr lang="en-US" dirty="0"/>
                  <a:t>: a nonnegative tuning parameter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: slack variables that allow individual observations to be on the wrong side of the margin or the hyperplane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5D7BE43E-31D3-42B4-8061-7858ABEAF3FB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5011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tells us where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observation is located, relative to the hyperplane and relative to the margin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= 0: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observation is on the correct side of the margin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&gt; 0: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observation is on the wrong side of the margin =&gt; the </a:t>
                </a:r>
                <a:r>
                  <a:rPr lang="en-US" i="1" dirty="0" err="1"/>
                  <a:t>i</a:t>
                </a:r>
                <a:r>
                  <a:rPr lang="en-US" dirty="0" err="1"/>
                  <a:t>th</a:t>
                </a:r>
                <a:r>
                  <a:rPr lang="en-US" dirty="0"/>
                  <a:t> observation has violated the margin.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&gt; 1: on the wrong side of the hyperplane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745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nonnegative tuning parameter </a:t>
            </a:r>
            <a:r>
              <a:rPr lang="en-US" i="1" dirty="0"/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a budget for the amount that the margin can be violated by the </a:t>
                </a:r>
                <a:r>
                  <a:rPr lang="en-US" i="1" dirty="0"/>
                  <a:t>n</a:t>
                </a:r>
                <a:r>
                  <a:rPr lang="en-US" dirty="0"/>
                  <a:t> observations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i="1" dirty="0"/>
                  <a:t>C</a:t>
                </a:r>
                <a:r>
                  <a:rPr lang="en-US" dirty="0"/>
                  <a:t> = 0: no budget for violations to the margin, and it must be the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a maximal margin hyperplane exists only if the two classes are separable.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i="1" dirty="0"/>
                  <a:t>C </a:t>
                </a:r>
                <a:r>
                  <a:rPr lang="en-US" dirty="0"/>
                  <a:t>&gt; 0: no more than </a:t>
                </a:r>
                <a:r>
                  <a:rPr lang="en-US" i="1" dirty="0"/>
                  <a:t>C</a:t>
                </a:r>
                <a:r>
                  <a:rPr lang="en-US" dirty="0"/>
                  <a:t> observations can be on the wrong side of the hyperplane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i="1" dirty="0"/>
                  <a:t>C</a:t>
                </a:r>
                <a:r>
                  <a:rPr lang="en-US" dirty="0"/>
                  <a:t> increases: margin will widen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i="1" dirty="0"/>
                  <a:t>C</a:t>
                </a:r>
                <a:r>
                  <a:rPr lang="en-US" dirty="0"/>
                  <a:t> decreases: margin narrows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28876"/>
              </a:xfrm>
              <a:blipFill rotWithShape="0">
                <a:blip r:embed="rId2"/>
                <a:stretch>
                  <a:fillRect l="-1391" t="-121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FA6BFE4A-C79C-4703-BD6B-77710CE69498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0259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C</a:t>
            </a:r>
            <a:r>
              <a:rPr lang="en-US" sz="3600" dirty="0"/>
              <a:t> controls the bias-variance trade-off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75" y="1726424"/>
            <a:ext cx="4976083" cy="47001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85899" y="6123717"/>
            <a:ext cx="25553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MR10" charset="0"/>
              </a:rPr>
              <a:t>low bias but high variance 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45730" y="1507431"/>
            <a:ext cx="4519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R10" charset="0"/>
              </a:rPr>
              <a:t>more biased but may have lower variance </a:t>
            </a:r>
            <a:endParaRPr lang="en-US" dirty="0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EE2CE7B2-D655-40E4-A7D0-762DC8B0BEA3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9.7,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31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only observations that either lie on the margin or that violate the margin will affect the hyperplane, and hence the classifier obtained</a:t>
            </a:r>
          </a:p>
          <a:p>
            <a:r>
              <a:rPr lang="en-US" sz="2400" i="1" dirty="0"/>
              <a:t>C </a:t>
            </a:r>
            <a:r>
              <a:rPr lang="en-US" sz="2400" dirty="0"/>
              <a:t>is large: the margin is wide =&gt; many observations violate the margin, and so there are many support vectors =&gt; this classifier has low variance but potentially high bias</a:t>
            </a:r>
          </a:p>
          <a:p>
            <a:r>
              <a:rPr lang="en-US" sz="2400" i="1" dirty="0"/>
              <a:t>C</a:t>
            </a:r>
            <a:r>
              <a:rPr lang="en-US" sz="2400" dirty="0"/>
              <a:t> is small: fewer support vectors =&gt; the resulting classifier will have low bias but high variance</a:t>
            </a:r>
          </a:p>
          <a:p>
            <a:endParaRPr lang="en-US" sz="2400" dirty="0"/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43A9E8F1-10F1-4755-83C3-8393B365538A}"/>
              </a:ext>
            </a:extLst>
          </p:cNvPr>
          <p:cNvSpPr/>
          <p:nvPr/>
        </p:nvSpPr>
        <p:spPr>
          <a:xfrm>
            <a:off x="42729" y="658531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743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C60CD71-C952-2C4B-AC4C-0B928F3A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support vector classifier’s decision rule is based only on a potentially small subset of the training observations (the support vectors) means that it is quite robust to the behavior of observations that are far away from the hyperplane.</a:t>
            </a:r>
          </a:p>
          <a:p>
            <a:r>
              <a:rPr lang="en-US" sz="2400" dirty="0"/>
              <a:t>This property is distinct from some of the other classification methods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B9449F71-FE73-4F51-A630-C617E1DF58AC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836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Kernel Method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09B8A9C6-A169-F44B-8325-392CFF588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23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with Non-linear Decision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6564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support vector classifier is a natural approach for classification in the two-class setting, if the boundary between the two classes is linear.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19" y="2813068"/>
            <a:ext cx="3725761" cy="3579615"/>
          </a:xfrm>
          <a:prstGeom prst="rect">
            <a:avLst/>
          </a:prstGeom>
        </p:spPr>
      </p:pic>
      <p:sp>
        <p:nvSpPr>
          <p:cNvPr id="6" name="矩形 4">
            <a:extLst>
              <a:ext uri="{FF2B5EF4-FFF2-40B4-BE49-F238E27FC236}">
                <a16:creationId xmlns:a16="http://schemas.microsoft.com/office/drawing/2014/main" id="{4BA4D9FA-95F3-4E17-B2A9-F0435369962B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9.8,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570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with Non-linear Decision Boundaries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265"/>
            <a:ext cx="9144000" cy="4594792"/>
          </a:xfrm>
          <a:prstGeom prst="rect">
            <a:avLst/>
          </a:prstGeom>
        </p:spPr>
      </p:pic>
      <p:sp>
        <p:nvSpPr>
          <p:cNvPr id="3" name="矩形 4">
            <a:extLst>
              <a:ext uri="{FF2B5EF4-FFF2-40B4-BE49-F238E27FC236}">
                <a16:creationId xmlns:a16="http://schemas.microsoft.com/office/drawing/2014/main" id="{0E955734-E754-4975-B327-005C6827157E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9.8,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1568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kernel methods to increase data separation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i="1" dirty="0"/>
              <a:t>synthetic</a:t>
            </a:r>
            <a:r>
              <a:rPr lang="en-US" altLang="zh-TW" dirty="0"/>
              <a:t> : create new variables from combinations of the measurements you</a:t>
            </a:r>
            <a:r>
              <a:rPr lang="zh-TW" altLang="en-US" dirty="0"/>
              <a:t> </a:t>
            </a:r>
            <a:r>
              <a:rPr lang="en-US" altLang="zh-TW" dirty="0"/>
              <a:t>already have at hand</a:t>
            </a:r>
          </a:p>
          <a:p>
            <a:r>
              <a:rPr lang="en-US" altLang="zh-TW" dirty="0"/>
              <a:t>one way to produce new variables from old and to increase the power of machine learning methods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points from different classes are mixed together can often be lifted to a space</a:t>
            </a:r>
          </a:p>
          <a:p>
            <a:pPr lvl="2"/>
            <a:r>
              <a:rPr lang="en-US" altLang="zh-TW" dirty="0"/>
              <a:t>points from each class are grouped together</a:t>
            </a:r>
          </a:p>
          <a:p>
            <a:pPr lvl="2"/>
            <a:r>
              <a:rPr lang="en-US" altLang="zh-TW" dirty="0"/>
              <a:t>separated from out-of-class points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639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/>
              <a:t>Recap for the last week</a:t>
            </a:r>
            <a:endParaRPr kumimoji="1" lang="zh-TW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CF2A7F5A-640D-4849-B6AC-3B481191A7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39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Classification with Non-linear Decision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TW" dirty="0"/>
              <a:t>support vector classifier using </a:t>
            </a:r>
            <a:r>
              <a:rPr lang="en-US" altLang="zh-TW" i="1" dirty="0"/>
              <a:t>p</a:t>
            </a:r>
            <a:r>
              <a:rPr lang="en-US" altLang="zh-TW" dirty="0"/>
              <a:t> features </a:t>
            </a:r>
          </a:p>
          <a:p>
            <a:pPr lvl="1">
              <a:lnSpc>
                <a:spcPct val="160000"/>
              </a:lnSpc>
            </a:pPr>
            <a:r>
              <a:rPr lang="en-US" altLang="zh-TW" i="1" dirty="0"/>
              <a:t>X</a:t>
            </a:r>
            <a:r>
              <a:rPr lang="en-US" altLang="zh-TW" baseline="-25000" dirty="0"/>
              <a:t>1</a:t>
            </a:r>
            <a:r>
              <a:rPr lang="en-US" altLang="zh-TW" dirty="0"/>
              <a:t>, </a:t>
            </a:r>
            <a:r>
              <a:rPr lang="en-US" altLang="zh-TW" i="1" dirty="0"/>
              <a:t>X</a:t>
            </a:r>
            <a:r>
              <a:rPr lang="en-US" altLang="zh-TW" baseline="-25000" dirty="0"/>
              <a:t>2</a:t>
            </a:r>
            <a:r>
              <a:rPr lang="en-US" altLang="zh-TW" dirty="0"/>
              <a:t>, </a:t>
            </a:r>
            <a:r>
              <a:rPr lang="mr-IN" altLang="zh-TW" dirty="0"/>
              <a:t>…</a:t>
            </a:r>
            <a:r>
              <a:rPr lang="en-US" altLang="zh-TW" dirty="0"/>
              <a:t>, </a:t>
            </a:r>
            <a:r>
              <a:rPr lang="en-US" altLang="zh-TW" i="1" dirty="0" err="1"/>
              <a:t>X</a:t>
            </a:r>
            <a:r>
              <a:rPr lang="en-US" altLang="zh-TW" i="1" baseline="-25000" dirty="0" err="1"/>
              <a:t>p</a:t>
            </a:r>
            <a:endParaRPr lang="en-US" altLang="zh-TW" i="1" baseline="-25000" dirty="0"/>
          </a:p>
          <a:p>
            <a:pPr>
              <a:lnSpc>
                <a:spcPct val="160000"/>
              </a:lnSpc>
            </a:pPr>
            <a:r>
              <a:rPr lang="en-US" altLang="zh-TW" dirty="0"/>
              <a:t>support vector classifier using 2</a:t>
            </a:r>
            <a:r>
              <a:rPr lang="en-US" altLang="zh-TW" i="1" dirty="0"/>
              <a:t>p</a:t>
            </a:r>
            <a:r>
              <a:rPr lang="en-US" altLang="zh-TW" dirty="0"/>
              <a:t> features</a:t>
            </a:r>
          </a:p>
          <a:p>
            <a:pPr lvl="1">
              <a:lnSpc>
                <a:spcPct val="160000"/>
              </a:lnSpc>
            </a:pPr>
            <a:r>
              <a:rPr lang="cs-CZ" altLang="zh-TW" i="1" dirty="0"/>
              <a:t>X</a:t>
            </a:r>
            <a:r>
              <a:rPr lang="cs-CZ" altLang="zh-TW" baseline="-25000" dirty="0"/>
              <a:t>1</a:t>
            </a:r>
            <a:r>
              <a:rPr lang="cs-CZ" altLang="zh-TW" dirty="0"/>
              <a:t>, </a:t>
            </a:r>
            <a:r>
              <a:rPr lang="cs-CZ" altLang="zh-TW" i="1" dirty="0"/>
              <a:t>X</a:t>
            </a:r>
            <a:r>
              <a:rPr lang="cs-CZ" altLang="zh-TW" baseline="-25000" dirty="0"/>
              <a:t>1</a:t>
            </a:r>
            <a:r>
              <a:rPr lang="cs-CZ" altLang="zh-TW" baseline="30000" dirty="0"/>
              <a:t>2</a:t>
            </a:r>
            <a:r>
              <a:rPr lang="cs-CZ" altLang="zh-TW" dirty="0"/>
              <a:t>, </a:t>
            </a:r>
            <a:r>
              <a:rPr lang="cs-CZ" altLang="zh-TW" i="1" dirty="0"/>
              <a:t>X</a:t>
            </a:r>
            <a:r>
              <a:rPr lang="cs-CZ" altLang="zh-TW" baseline="-25000" dirty="0"/>
              <a:t>2</a:t>
            </a:r>
            <a:r>
              <a:rPr lang="cs-CZ" altLang="zh-TW" dirty="0"/>
              <a:t>, </a:t>
            </a:r>
            <a:r>
              <a:rPr lang="cs-CZ" altLang="zh-TW" i="1" dirty="0"/>
              <a:t>X</a:t>
            </a:r>
            <a:r>
              <a:rPr lang="cs-CZ" altLang="zh-TW" baseline="-25000" dirty="0"/>
              <a:t>2</a:t>
            </a:r>
            <a:r>
              <a:rPr lang="cs-CZ" altLang="zh-TW" baseline="30000" dirty="0"/>
              <a:t>2</a:t>
            </a:r>
            <a:r>
              <a:rPr lang="cs-CZ" altLang="zh-TW" dirty="0"/>
              <a:t>,</a:t>
            </a:r>
            <a:r>
              <a:rPr lang="mr-IN" altLang="zh-TW" dirty="0"/>
              <a:t>…</a:t>
            </a:r>
            <a:r>
              <a:rPr lang="cs-CZ" altLang="zh-TW" dirty="0"/>
              <a:t>, </a:t>
            </a:r>
            <a:r>
              <a:rPr lang="cs-CZ" altLang="zh-TW" i="1" dirty="0" err="1"/>
              <a:t>X</a:t>
            </a:r>
            <a:r>
              <a:rPr lang="cs-CZ" altLang="zh-TW" i="1" baseline="-25000" dirty="0" err="1"/>
              <a:t>p</a:t>
            </a:r>
            <a:r>
              <a:rPr lang="cs-CZ" altLang="zh-TW" dirty="0"/>
              <a:t>, </a:t>
            </a:r>
            <a:r>
              <a:rPr lang="cs-CZ" altLang="zh-TW" i="1" dirty="0"/>
              <a:t>X</a:t>
            </a:r>
            <a:r>
              <a:rPr lang="cs-CZ" altLang="zh-TW" i="1" baseline="-25000" dirty="0"/>
              <a:t>p</a:t>
            </a:r>
            <a:r>
              <a:rPr lang="cs-CZ" altLang="zh-TW" baseline="30000" dirty="0"/>
              <a:t>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AED2A9-5FB2-4BB9-BB49-E852A5B349C6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194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Classification with Non-linear Decision Boundaries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altLang="zh-TW" dirty="0"/>
                  <a:t>support vector classifier using 2</a:t>
                </a:r>
                <a:r>
                  <a:rPr lang="en-US" altLang="zh-TW" i="1" dirty="0"/>
                  <a:t>p</a:t>
                </a:r>
                <a:r>
                  <a:rPr lang="en-US" altLang="zh-TW" dirty="0"/>
                  <a:t> features</a:t>
                </a:r>
              </a:p>
              <a:p>
                <a:pPr lvl="1">
                  <a:lnSpc>
                    <a:spcPct val="160000"/>
                  </a:lnSpc>
                </a:pPr>
                <a:r>
                  <a:rPr lang="cs-CZ" altLang="zh-TW" i="1" dirty="0"/>
                  <a:t>X</a:t>
                </a:r>
                <a:r>
                  <a:rPr lang="cs-CZ" altLang="zh-TW" baseline="-25000" dirty="0"/>
                  <a:t>1</a:t>
                </a:r>
                <a:r>
                  <a:rPr lang="cs-CZ" altLang="zh-TW" dirty="0"/>
                  <a:t>, </a:t>
                </a:r>
                <a:r>
                  <a:rPr lang="cs-CZ" altLang="zh-TW" i="1" dirty="0"/>
                  <a:t>X</a:t>
                </a:r>
                <a:r>
                  <a:rPr lang="cs-CZ" altLang="zh-TW" baseline="-25000" dirty="0"/>
                  <a:t>1</a:t>
                </a:r>
                <a:r>
                  <a:rPr lang="cs-CZ" altLang="zh-TW" baseline="30000" dirty="0"/>
                  <a:t>2</a:t>
                </a:r>
                <a:r>
                  <a:rPr lang="cs-CZ" altLang="zh-TW" dirty="0"/>
                  <a:t>, </a:t>
                </a:r>
                <a:r>
                  <a:rPr lang="cs-CZ" altLang="zh-TW" i="1" dirty="0"/>
                  <a:t>X</a:t>
                </a:r>
                <a:r>
                  <a:rPr lang="cs-CZ" altLang="zh-TW" baseline="-25000" dirty="0"/>
                  <a:t>2</a:t>
                </a:r>
                <a:r>
                  <a:rPr lang="cs-CZ" altLang="zh-TW" dirty="0"/>
                  <a:t>, </a:t>
                </a:r>
                <a:r>
                  <a:rPr lang="cs-CZ" altLang="zh-TW" i="1" dirty="0"/>
                  <a:t>X</a:t>
                </a:r>
                <a:r>
                  <a:rPr lang="cs-CZ" altLang="zh-TW" baseline="-25000" dirty="0"/>
                  <a:t>2</a:t>
                </a:r>
                <a:r>
                  <a:rPr lang="cs-CZ" altLang="zh-TW" baseline="30000" dirty="0"/>
                  <a:t>2</a:t>
                </a:r>
                <a:r>
                  <a:rPr lang="cs-CZ" altLang="zh-TW" dirty="0"/>
                  <a:t>,</a:t>
                </a:r>
                <a:r>
                  <a:rPr lang="mr-IN" altLang="zh-TW" dirty="0"/>
                  <a:t>…</a:t>
                </a:r>
                <a:r>
                  <a:rPr lang="cs-CZ" altLang="zh-TW" dirty="0"/>
                  <a:t>, </a:t>
                </a:r>
                <a:r>
                  <a:rPr lang="cs-CZ" altLang="zh-TW" i="1" dirty="0" err="1"/>
                  <a:t>X</a:t>
                </a:r>
                <a:r>
                  <a:rPr lang="cs-CZ" altLang="zh-TW" i="1" baseline="-25000" dirty="0" err="1"/>
                  <a:t>p</a:t>
                </a:r>
                <a:r>
                  <a:rPr lang="cs-CZ" altLang="zh-TW" dirty="0"/>
                  <a:t>, </a:t>
                </a:r>
                <a:r>
                  <a:rPr lang="cs-CZ" altLang="zh-TW" i="1" dirty="0"/>
                  <a:t>X</a:t>
                </a:r>
                <a:r>
                  <a:rPr lang="cs-CZ" altLang="zh-TW" i="1" baseline="-25000" dirty="0"/>
                  <a:t>p</a:t>
                </a:r>
                <a:r>
                  <a:rPr lang="cs-CZ" altLang="zh-TW" baseline="30000" dirty="0"/>
                  <a:t>2</a:t>
                </a:r>
              </a:p>
              <a:p>
                <a:pPr marL="0" lvl="0" indent="0" algn="ctr">
                  <a:lnSpc>
                    <a:spcPct val="16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mr-IN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altLang="zh-TW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,..,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charset="0"/>
                              </a:rPr>
                              <m:t>𝑀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charset="0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altLang="zh-TW" dirty="0"/>
                  <a:t> </a:t>
                </a:r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TW" sz="3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3000" i="1">
                            <a:latin typeface="Cambria Math" charset="0"/>
                          </a:rPr>
                          <m:t>𝑗</m:t>
                        </m:r>
                        <m:r>
                          <a:rPr lang="en-US" altLang="zh-TW" sz="30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sz="3000" i="1">
                            <a:latin typeface="Cambria Math" charset="0"/>
                          </a:rPr>
                          <m:t>𝑝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altLang="zh-TW" sz="3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3000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altLang="zh-TW" sz="3000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3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TW" sz="3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3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TW" sz="3000" i="1"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altLang="zh-TW" sz="30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sz="30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altLang="zh-TW" sz="3000" i="1"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zh-TW" sz="3000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s-I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)≥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where</m:t>
                    </m:r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&gt;0,</m:t>
                    </m:r>
                    <m:nary>
                      <m:naryPr>
                        <m:chr m:val="∑"/>
                        <m:ctrlPr>
                          <a:rPr lang="is-I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charset="0"/>
                      </a:rPr>
                      <m:t>&lt;</m:t>
                    </m:r>
                    <m:r>
                      <a:rPr lang="en-US" altLang="zh-TW" i="1">
                        <a:latin typeface="Cambria Math" charset="0"/>
                      </a:rPr>
                      <m:t>𝐶</m:t>
                    </m:r>
                  </m:oMath>
                </a14:m>
                <a:endParaRPr lang="en-US" altLang="zh-TW" i="1" baseline="-25000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019" b="-19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861C70CA-CAEA-4A12-B747-A9DC1AC054E8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922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Why does this lead to a non-linear decision boundary?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In the enlarged feature space, the decision boundary that results from is in fact linear.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But in the original feature space, the decision boundary is of the form </a:t>
                </a:r>
                <a:r>
                  <a:rPr lang="en-US" altLang="zh-TW" i="1" dirty="0"/>
                  <a:t>q</a:t>
                </a:r>
                <a:r>
                  <a:rPr lang="en-US" altLang="zh-TW" dirty="0"/>
                  <a:t>(</a:t>
                </a:r>
                <a:r>
                  <a:rPr lang="en-US" altLang="zh-TW" i="1" dirty="0"/>
                  <a:t>x</a:t>
                </a:r>
                <a:r>
                  <a:rPr lang="en-US" altLang="zh-TW" dirty="0"/>
                  <a:t>) = 0, where </a:t>
                </a:r>
                <a:r>
                  <a:rPr lang="en-US" altLang="zh-TW" i="1" dirty="0"/>
                  <a:t>q</a:t>
                </a:r>
                <a:r>
                  <a:rPr lang="en-US" altLang="zh-TW" dirty="0"/>
                  <a:t> is a quadratic polynomial, and its solutions are generally non-linear.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Or interaction terms of the form </a:t>
                </a:r>
                <a:r>
                  <a:rPr lang="en-US" altLang="zh-TW" i="1" dirty="0" err="1"/>
                  <a:t>X</a:t>
                </a:r>
                <a:r>
                  <a:rPr lang="en-US" altLang="zh-TW" i="1" baseline="-25000" dirty="0" err="1"/>
                  <a:t>i</a:t>
                </a:r>
                <a:r>
                  <a:rPr lang="en-US" altLang="zh-TW" i="1" dirty="0" err="1"/>
                  <a:t>X</a:t>
                </a:r>
                <a:r>
                  <a:rPr lang="en-US" altLang="zh-TW" i="1" baseline="-25000" dirty="0" err="1"/>
                  <a:t>j</a:t>
                </a:r>
                <a:r>
                  <a:rPr lang="en-US" altLang="zh-TW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4">
            <a:extLst>
              <a:ext uri="{FF2B5EF4-FFF2-40B4-BE49-F238E27FC236}">
                <a16:creationId xmlns:a16="http://schemas.microsoft.com/office/drawing/2014/main" id="{CB3AFFE8-5B7D-43DB-B7CE-A292F48D987B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953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Support Vector Classifier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mr-IN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altLang="zh-TW">
                                <a:latin typeface="Cambria Math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,..,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charset="0"/>
                              </a:rPr>
                              <m:t>𝑀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charset="0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altLang="zh-TW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altLang="zh-TW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600" i="1">
                            <a:latin typeface="Cambria Math" charset="0"/>
                          </a:rPr>
                          <m:t>𝑗</m:t>
                        </m:r>
                        <m:r>
                          <a:rPr lang="en-US" altLang="zh-TW" sz="26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600" i="1">
                            <a:latin typeface="Cambria Math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altLang="zh-TW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600" i="1"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TW" sz="26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600" i="1"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zh-TW" sz="2600" dirty="0"/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𝑖𝑝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)≥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(1−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),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&gt;0,</m:t>
                    </m:r>
                    <m:nary>
                      <m:naryPr>
                        <m:chr m:val="∑"/>
                        <m:ctrlPr>
                          <a:rPr lang="is-I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charset="0"/>
                      </a:rPr>
                      <m:t>&lt;</m:t>
                    </m:r>
                    <m:r>
                      <a:rPr lang="en-US" altLang="zh-TW" i="1">
                        <a:latin typeface="Cambria Math" charset="0"/>
                      </a:rPr>
                      <m:t>𝐶</m:t>
                    </m:r>
                  </m:oMath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TW" dirty="0"/>
                  <a:t>=&gt;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28876"/>
              </a:xfrm>
              <a:blipFill>
                <a:blip r:embed="rId2"/>
                <a:stretch>
                  <a:fillRect l="-1447" b="-25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A7673B26-5EFC-4966-82ED-F467F2262F16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856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Support Vector Classifier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s-I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</a:pPr>
                <a:r>
                  <a:rPr lang="en-US" altLang="zh-TW" i="1" dirty="0"/>
                  <a:t>α</a:t>
                </a:r>
                <a:r>
                  <a:rPr lang="en-US" altLang="zh-TW" i="1" baseline="-25000" dirty="0" err="1"/>
                  <a:t>i</a:t>
                </a:r>
                <a:r>
                  <a:rPr lang="en-US" altLang="zh-TW" dirty="0"/>
                  <a:t> is nonzero only for the support vectors in the solution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dirty="0"/>
                  <a:t>=&gt;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zh-TW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i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i="1" dirty="0"/>
                  <a:t>S</a:t>
                </a:r>
                <a:r>
                  <a:rPr lang="en-US" altLang="zh-TW" dirty="0"/>
                  <a:t> is the collection of indices of these support points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48774"/>
                <a:ext cx="7886700" cy="4528876"/>
              </a:xfrm>
              <a:blipFill rotWithShape="0">
                <a:blip r:embed="rId2"/>
                <a:stretch>
                  <a:fillRect l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3BEAE16-E0FA-4676-9274-57B6ED4A4FA8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1554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Kernel, </a:t>
            </a:r>
            <a:r>
              <a:rPr lang="en-US" altLang="zh-TW" i="1" dirty="0"/>
              <a:t>K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generalization of the inner product of the form </a:t>
                </a:r>
              </a:p>
              <a:p>
                <a:r>
                  <a:rPr lang="da-DK" altLang="zh-TW" sz="2800" i="1" dirty="0"/>
                  <a:t>K</a:t>
                </a:r>
                <a:r>
                  <a:rPr lang="da-DK" altLang="zh-TW" sz="2800" dirty="0"/>
                  <a:t>(</a:t>
                </a:r>
                <a:r>
                  <a:rPr lang="da-DK" altLang="zh-TW" sz="2800" i="1" dirty="0"/>
                  <a:t>x</a:t>
                </a:r>
                <a:r>
                  <a:rPr lang="da-DK" altLang="zh-TW" sz="2800" i="1" baseline="-25000" dirty="0"/>
                  <a:t>i</a:t>
                </a:r>
                <a:r>
                  <a:rPr lang="da-DK" altLang="zh-TW" sz="2800" dirty="0"/>
                  <a:t>, </a:t>
                </a:r>
                <a:r>
                  <a:rPr lang="da-DK" altLang="zh-TW" sz="2800" i="1" dirty="0"/>
                  <a:t>x</a:t>
                </a:r>
                <a:r>
                  <a:rPr lang="da-DK" altLang="zh-TW" sz="2800" i="1" baseline="-25000" dirty="0"/>
                  <a:t>i’</a:t>
                </a:r>
                <a:r>
                  <a:rPr lang="da-DK" altLang="zh-TW" sz="2800" dirty="0"/>
                  <a:t>)</a:t>
                </a:r>
              </a:p>
              <a:p>
                <a:pPr marL="457200" lvl="1" indent="0" algn="ctr">
                  <a:buNone/>
                </a:pPr>
                <a:endParaRPr lang="da-DK" altLang="zh-TW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a-DK" altLang="zh-TW" sz="2800" dirty="0"/>
              </a:p>
              <a:p>
                <a:pPr marL="457200" lvl="1" indent="0">
                  <a:buNone/>
                </a:pPr>
                <a:r>
                  <a:rPr lang="da-DK" altLang="zh-TW" sz="2800" dirty="0"/>
                  <a:t>=&gt;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i="1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altLang="zh-TW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mr-IN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a-DK" altLang="zh-TW" sz="2800" dirty="0"/>
              </a:p>
              <a:p>
                <a:pPr marL="457200" lvl="1" indent="0">
                  <a:buNone/>
                </a:pPr>
                <a:endParaRPr lang="da-DK" altLang="zh-TW" sz="2800" dirty="0"/>
              </a:p>
              <a:p>
                <a:pPr marL="457200" lvl="1" indent="0">
                  <a:buNone/>
                </a:pPr>
                <a:endParaRPr lang="da-DK" altLang="zh-TW" sz="2800" dirty="0"/>
              </a:p>
              <a:p>
                <a:endParaRPr lang="en-US" altLang="zh-TW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D93FB4BD-C12F-45C7-85C9-6DD78DE73953}"/>
              </a:ext>
            </a:extLst>
          </p:cNvPr>
          <p:cNvSpPr/>
          <p:nvPr/>
        </p:nvSpPr>
        <p:spPr>
          <a:xfrm>
            <a:off x="53411" y="654258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50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example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altLang="zh-TW" dirty="0">
                <a:solidFill>
                  <a:schemeClr val="accent1"/>
                </a:solidFill>
              </a:rPr>
              <a:t>kernalExam1.R</a:t>
            </a:r>
          </a:p>
          <a:p>
            <a:pPr marL="400050" lvl="1" indent="0">
              <a:buNone/>
            </a:pPr>
            <a:r>
              <a:rPr lang="is-IS" altLang="zh-TW" dirty="0">
                <a:latin typeface="Courier New" charset="0"/>
                <a:ea typeface="Courier New" charset="0"/>
                <a:cs typeface="Courier New" charset="0"/>
              </a:rPr>
              <a:t>u &lt;- c(1,2)</a:t>
            </a:r>
          </a:p>
          <a:p>
            <a:pPr marL="400050" lvl="1" indent="0">
              <a:buNone/>
            </a:pPr>
            <a:r>
              <a:rPr lang="cs-CZ" altLang="zh-TW" dirty="0">
                <a:latin typeface="Courier New" charset="0"/>
                <a:ea typeface="Courier New" charset="0"/>
                <a:cs typeface="Courier New" charset="0"/>
              </a:rPr>
              <a:t>v &lt;- c(3,4)</a:t>
            </a:r>
          </a:p>
          <a:p>
            <a:pPr marL="400050" lvl="1" indent="0"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k &lt;- function(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u,v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857250" lvl="2" indent="0">
              <a:buNone/>
            </a:pP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u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[1]*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[1] + 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u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[2]*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[2] +</a:t>
            </a:r>
          </a:p>
          <a:p>
            <a:pPr marL="857250" lvl="2" indent="0">
              <a:buNone/>
            </a:pP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u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[1]*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u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[1]*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[1]*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[1] + 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u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[2]*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u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[2]*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[2]*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[2] +</a:t>
            </a:r>
          </a:p>
          <a:p>
            <a:pPr marL="857250" lvl="2" indent="0">
              <a:buNone/>
            </a:pP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u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[1]*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u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[2]*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[1]*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[2]</a:t>
            </a:r>
          </a:p>
          <a:p>
            <a:pPr marL="400050" lvl="1" indent="0">
              <a:buNone/>
            </a:pP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400050" lvl="1" indent="0"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phi &lt;- function(x) {</a:t>
            </a:r>
          </a:p>
          <a:p>
            <a:pPr marL="857250" lvl="2" indent="0"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x &lt;-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(x)</a:t>
            </a:r>
          </a:p>
          <a:p>
            <a:pPr marL="857250" lvl="2" indent="0"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c(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x,x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x,combn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(x,2,FUN=prod))</a:t>
            </a:r>
          </a:p>
          <a:p>
            <a:pPr marL="400050" lvl="1" indent="0"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kumimoji="1" lang="en-US" altLang="zh-TW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6DC3D2BD-1C50-40A8-8094-1C23BC6E2EDF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146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example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-57150"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print(k(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u,v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-57150"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print(phi(u))</a:t>
            </a:r>
          </a:p>
          <a:p>
            <a:pPr marL="0" indent="-57150"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print(phi(v))</a:t>
            </a:r>
          </a:p>
          <a:p>
            <a:pPr marL="0" indent="-57150"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(phi(u) %*% phi(v)))</a:t>
            </a:r>
          </a:p>
          <a:p>
            <a:pPr marL="457200" indent="-457200"/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%*%</a:t>
            </a:r>
            <a:r>
              <a:rPr lang="en-US" altLang="zh-TW" sz="2400" dirty="0">
                <a:ea typeface="Courier New" charset="0"/>
                <a:cs typeface="Courier New" charset="0"/>
              </a:rPr>
              <a:t> is R’s notation for dot product or inner product</a:t>
            </a:r>
            <a:endParaRPr kumimoji="1" lang="en-US" altLang="zh-TW" sz="2400" dirty="0">
              <a:ea typeface="Courier New" charset="0"/>
              <a:cs typeface="Courier New" charset="0"/>
            </a:endParaRPr>
          </a:p>
          <a:p>
            <a:pPr marL="457200" indent="-457200"/>
            <a:r>
              <a:rPr lang="en-US" altLang="zh-TW" sz="2400" i="1" dirty="0">
                <a:ea typeface="Courier New" charset="0"/>
                <a:cs typeface="Courier New" charset="0"/>
              </a:rPr>
              <a:t>k</a:t>
            </a:r>
            <a:r>
              <a:rPr lang="en-US" altLang="zh-TW" sz="2400" dirty="0">
                <a:ea typeface="Courier New" charset="0"/>
                <a:cs typeface="Courier New" charset="0"/>
              </a:rPr>
              <a:t>(,) that maps pairs (</a:t>
            </a:r>
            <a:r>
              <a:rPr lang="en-US" altLang="zh-TW" sz="2400" i="1" dirty="0" err="1">
                <a:ea typeface="Courier New" charset="0"/>
                <a:cs typeface="Courier New" charset="0"/>
              </a:rPr>
              <a:t>u</a:t>
            </a:r>
            <a:r>
              <a:rPr lang="en-US" altLang="zh-TW" sz="2400" dirty="0" err="1">
                <a:ea typeface="Courier New" charset="0"/>
                <a:cs typeface="Courier New" charset="0"/>
              </a:rPr>
              <a:t>,</a:t>
            </a:r>
            <a:r>
              <a:rPr lang="en-US" altLang="zh-TW" sz="2400" i="1" dirty="0" err="1">
                <a:ea typeface="Courier New" charset="0"/>
                <a:cs typeface="Courier New" charset="0"/>
              </a:rPr>
              <a:t>v</a:t>
            </a:r>
            <a:r>
              <a:rPr lang="en-US" altLang="zh-TW" sz="2400" dirty="0">
                <a:ea typeface="Courier New" charset="0"/>
                <a:cs typeface="Courier New" charset="0"/>
              </a:rPr>
              <a:t>) to numbers is called a </a:t>
            </a:r>
            <a:r>
              <a:rPr lang="en-US" altLang="zh-TW" sz="2400" i="1" dirty="0">
                <a:solidFill>
                  <a:schemeClr val="accent1"/>
                </a:solidFill>
                <a:ea typeface="Courier New" charset="0"/>
                <a:cs typeface="Courier New" charset="0"/>
              </a:rPr>
              <a:t>kernel</a:t>
            </a:r>
            <a:r>
              <a:rPr lang="en-US" altLang="zh-TW" sz="2400" dirty="0">
                <a:solidFill>
                  <a:schemeClr val="accent1"/>
                </a:solidFill>
                <a:ea typeface="Courier New" charset="0"/>
                <a:cs typeface="Courier New" charset="0"/>
              </a:rPr>
              <a:t> </a:t>
            </a:r>
            <a:r>
              <a:rPr lang="en-US" altLang="zh-TW" sz="2400" dirty="0">
                <a:ea typeface="Courier New" charset="0"/>
                <a:cs typeface="Courier New" charset="0"/>
              </a:rPr>
              <a:t>function </a:t>
            </a:r>
            <a:r>
              <a:rPr lang="en-US" altLang="zh-TW" sz="2400" dirty="0">
                <a:ea typeface="Courier New" charset="0"/>
                <a:cs typeface="Courier New" charset="0"/>
                <a:sym typeface="Wingdings"/>
              </a:rPr>
              <a:t> </a:t>
            </a:r>
            <a:r>
              <a:rPr lang="en-US" altLang="zh-TW" sz="2400" dirty="0">
                <a:ea typeface="Courier New" charset="0"/>
                <a:cs typeface="Courier New" charset="0"/>
              </a:rPr>
              <a:t>there is some function </a:t>
            </a:r>
            <a:r>
              <a:rPr lang="en-US" altLang="zh-TW" sz="2400" i="1" dirty="0">
                <a:ea typeface="Courier New" charset="0"/>
                <a:cs typeface="Courier New" charset="0"/>
              </a:rPr>
              <a:t>phi</a:t>
            </a:r>
            <a:r>
              <a:rPr lang="en-US" altLang="zh-TW" sz="2400" dirty="0">
                <a:ea typeface="Courier New" charset="0"/>
                <a:cs typeface="Courier New" charset="0"/>
              </a:rPr>
              <a:t>() mapping (</a:t>
            </a:r>
            <a:r>
              <a:rPr lang="en-US" altLang="zh-TW" sz="2400" dirty="0" err="1">
                <a:ea typeface="Courier New" charset="0"/>
                <a:cs typeface="Courier New" charset="0"/>
              </a:rPr>
              <a:t>u,v</a:t>
            </a:r>
            <a:r>
              <a:rPr lang="en-US" altLang="zh-TW" sz="2400" dirty="0">
                <a:ea typeface="Courier New" charset="0"/>
                <a:cs typeface="Courier New" charset="0"/>
              </a:rPr>
              <a:t>)s to a vector space such that </a:t>
            </a:r>
            <a:r>
              <a:rPr lang="en-US" altLang="zh-TW" sz="2400" i="1" dirty="0">
                <a:ea typeface="Courier New" charset="0"/>
                <a:cs typeface="Courier New" charset="0"/>
              </a:rPr>
              <a:t>k</a:t>
            </a:r>
            <a:r>
              <a:rPr lang="en-US" altLang="zh-TW" sz="2400" dirty="0">
                <a:ea typeface="Courier New" charset="0"/>
                <a:cs typeface="Courier New" charset="0"/>
              </a:rPr>
              <a:t>(</a:t>
            </a:r>
            <a:r>
              <a:rPr lang="en-US" altLang="zh-TW" sz="2400" i="1" dirty="0" err="1">
                <a:ea typeface="Courier New" charset="0"/>
                <a:cs typeface="Courier New" charset="0"/>
              </a:rPr>
              <a:t>u</a:t>
            </a:r>
            <a:r>
              <a:rPr lang="en-US" altLang="zh-TW" sz="2400" dirty="0" err="1">
                <a:ea typeface="Courier New" charset="0"/>
                <a:cs typeface="Courier New" charset="0"/>
              </a:rPr>
              <a:t>,</a:t>
            </a:r>
            <a:r>
              <a:rPr lang="en-US" altLang="zh-TW" sz="2400" i="1" dirty="0" err="1">
                <a:ea typeface="Courier New" charset="0"/>
                <a:cs typeface="Courier New" charset="0"/>
              </a:rPr>
              <a:t>v</a:t>
            </a:r>
            <a:r>
              <a:rPr lang="en-US" altLang="zh-TW" sz="2400" dirty="0">
                <a:ea typeface="Courier New" charset="0"/>
                <a:cs typeface="Courier New" charset="0"/>
              </a:rPr>
              <a:t>) = </a:t>
            </a:r>
            <a:r>
              <a:rPr lang="en-US" altLang="zh-TW" sz="2400" i="1" dirty="0">
                <a:ea typeface="Courier New" charset="0"/>
                <a:cs typeface="Courier New" charset="0"/>
              </a:rPr>
              <a:t>phi</a:t>
            </a:r>
            <a:r>
              <a:rPr lang="en-US" altLang="zh-TW" sz="2400" dirty="0">
                <a:ea typeface="Courier New" charset="0"/>
                <a:cs typeface="Courier New" charset="0"/>
              </a:rPr>
              <a:t>(</a:t>
            </a:r>
            <a:r>
              <a:rPr lang="en-US" altLang="zh-TW" sz="2400" i="1" dirty="0">
                <a:ea typeface="Courier New" charset="0"/>
                <a:cs typeface="Courier New" charset="0"/>
              </a:rPr>
              <a:t>u</a:t>
            </a:r>
            <a:r>
              <a:rPr lang="en-US" altLang="zh-TW" sz="2400" dirty="0">
                <a:ea typeface="Courier New" charset="0"/>
                <a:cs typeface="Courier New" charset="0"/>
              </a:rPr>
              <a:t>) %*% </a:t>
            </a:r>
            <a:r>
              <a:rPr lang="en-US" altLang="zh-TW" sz="2400" i="1" dirty="0">
                <a:ea typeface="Courier New" charset="0"/>
                <a:cs typeface="Courier New" charset="0"/>
              </a:rPr>
              <a:t>phi</a:t>
            </a:r>
            <a:r>
              <a:rPr lang="en-US" altLang="zh-TW" sz="2400" dirty="0">
                <a:ea typeface="Courier New" charset="0"/>
                <a:cs typeface="Courier New" charset="0"/>
              </a:rPr>
              <a:t>(</a:t>
            </a:r>
            <a:r>
              <a:rPr lang="en-US" altLang="zh-TW" sz="2400" i="1" dirty="0">
                <a:ea typeface="Courier New" charset="0"/>
                <a:cs typeface="Courier New" charset="0"/>
              </a:rPr>
              <a:t>v</a:t>
            </a:r>
            <a:r>
              <a:rPr lang="en-US" altLang="zh-TW" sz="2400" dirty="0">
                <a:ea typeface="Courier New" charset="0"/>
                <a:cs typeface="Courier New" charset="0"/>
              </a:rPr>
              <a:t>) for all </a:t>
            </a:r>
            <a:r>
              <a:rPr lang="en-US" altLang="zh-TW" sz="2400" i="1" dirty="0" err="1">
                <a:ea typeface="Courier New" charset="0"/>
                <a:cs typeface="Courier New" charset="0"/>
              </a:rPr>
              <a:t>u</a:t>
            </a:r>
            <a:r>
              <a:rPr lang="en-US" altLang="zh-TW" sz="2400" dirty="0" err="1">
                <a:ea typeface="Courier New" charset="0"/>
                <a:cs typeface="Courier New" charset="0"/>
              </a:rPr>
              <a:t>,</a:t>
            </a:r>
            <a:r>
              <a:rPr lang="en-US" altLang="zh-TW" sz="2400" i="1" dirty="0" err="1">
                <a:ea typeface="Courier New" charset="0"/>
                <a:cs typeface="Courier New" charset="0"/>
              </a:rPr>
              <a:t>v</a:t>
            </a:r>
            <a:r>
              <a:rPr lang="en-US" altLang="zh-TW" sz="2400" dirty="0">
                <a:ea typeface="Courier New" charset="0"/>
                <a:cs typeface="Courier New" charset="0"/>
              </a:rPr>
              <a:t>.</a:t>
            </a:r>
            <a:endParaRPr kumimoji="1" lang="zh-TW" altLang="en-US" sz="2400" dirty="0">
              <a:ea typeface="Courier New" charset="0"/>
              <a:cs typeface="Courier New" charset="0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6DC3D2BD-1C50-40A8-8094-1C23BC6E2EDF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045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Kernel transformation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2074"/>
          </a:xfrm>
        </p:spPr>
        <p:txBody>
          <a:bodyPr anchor="t">
            <a:normAutofit fontScale="85000" lnSpcReduction="20000"/>
          </a:bodyPr>
          <a:lstStyle/>
          <a:p>
            <a:r>
              <a:rPr lang="en-US" altLang="zh-TW" dirty="0"/>
              <a:t>based on </a:t>
            </a:r>
            <a:r>
              <a:rPr lang="en-US" altLang="zh-TW" dirty="0" err="1"/>
              <a:t>Cristianini</a:t>
            </a:r>
            <a:r>
              <a:rPr lang="en-US" altLang="zh-TW" dirty="0"/>
              <a:t> and </a:t>
            </a:r>
            <a:r>
              <a:rPr lang="en-US" altLang="zh-TW" dirty="0" err="1"/>
              <a:t>Shawe</a:t>
            </a:r>
            <a:r>
              <a:rPr lang="en-US" altLang="zh-TW" dirty="0"/>
              <a:t>-Taylor, 2000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143" y="2227700"/>
            <a:ext cx="5729714" cy="4193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EB37C-CEBF-4026-A7AF-2AE308D53621}"/>
              </a:ext>
            </a:extLst>
          </p:cNvPr>
          <p:cNvSpPr txBox="1"/>
          <p:nvPr/>
        </p:nvSpPr>
        <p:spPr>
          <a:xfrm>
            <a:off x="4771133" y="6582438"/>
            <a:ext cx="454485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9.7,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3763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Common kernels</a:t>
            </a:r>
            <a:endParaRPr kumimoji="1"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any kernel that is an explicit inner product of two applications of a vector function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is-I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altLang="zh-TW" b="0" i="1" smtClean="0">
                        <a:latin typeface="Cambria Math" charset="0"/>
                      </a:rPr>
                      <m:t>=</m:t>
                    </m:r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is-I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  <m:r>
                      <a:rPr lang="is-I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is-I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 the identity kernel (the dot product)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is-I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charset="0"/>
                          </a:rPr>
                          <m:t>𝑢</m:t>
                        </m:r>
                        <m:r>
                          <a:rPr lang="en-US" altLang="zh-TW" i="1">
                            <a:latin typeface="Cambria Math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altLang="zh-TW" i="1">
                        <a:latin typeface="Cambria Math" charset="0"/>
                      </a:rPr>
                      <m:t>=</m:t>
                    </m:r>
                    <m:r>
                      <a:rPr lang="en-US" altLang="zh-TW" b="0" i="1" smtClean="0">
                        <a:latin typeface="Cambria Math" charset="0"/>
                      </a:rPr>
                      <m:t>𝑢</m:t>
                    </m:r>
                    <m:r>
                      <a:rPr lang="is-I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CBAB7F-A3E7-4FD4-9A48-B4B6293D607F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26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Weaknesses of the basic approaches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Training variance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Reducing training variance with bagging and random forests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Non-monotone effects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Learning non-monotone relationships with generalized additive models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 Linearly inseparable data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Increasing data separation with kernel methods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Modeling complex decision boundaries with support vector machines</a:t>
            </a:r>
            <a:endParaRPr kumimoji="1" lang="zh-TW" alt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9516D2D0-20E1-45DD-BD59-E482193D621F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687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Common kernels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 A linear transformation kernel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is-I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charset="0"/>
                          </a:rPr>
                          <m:t>𝑢</m:t>
                        </m:r>
                        <m:r>
                          <a:rPr lang="en-US" altLang="zh-TW" i="1">
                            <a:latin typeface="Cambria Math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𝑢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𝐿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charset="0"/>
                      </a:rPr>
                      <m:t>𝐿𝑣</m:t>
                    </m:r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Any positive semidefinite linear operation (like projecting to principal components) can be expressed as kernels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 The Gaussian or radial kernel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is-I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charset="0"/>
                          </a:rPr>
                          <m:t>𝑢</m:t>
                        </m:r>
                        <m:r>
                          <a:rPr lang="en-US" altLang="zh-TW" i="1">
                            <a:latin typeface="Cambria Math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𝑢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Many decreasing non-negative functions of distance can be expressed as kernels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1261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F2452-BF63-420C-A62C-C699BB58DE7E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5340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dirty="0"/>
              <a:t>Common kernels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The cosine similarity kernel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is-I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charset="0"/>
                          </a:rPr>
                          <m:t>𝑢</m:t>
                        </m:r>
                        <m:r>
                          <a:rPr lang="en-US" altLang="zh-TW" i="1">
                            <a:latin typeface="Cambria Math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𝑣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bg-BG" altLang="zh-TW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i="1">
                                <a:latin typeface="Cambria Math" charset="0"/>
                              </a:rPr>
                              <m:t>𝑢</m:t>
                            </m:r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r>
                              <a:rPr lang="en-US" altLang="zh-TW" i="1">
                                <a:latin typeface="Cambria Math" charset="0"/>
                              </a:rPr>
                              <m:t>𝑢</m:t>
                            </m:r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r>
                              <a:rPr lang="en-US" altLang="zh-TW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r>
                              <a:rPr lang="en-US" altLang="zh-TW" i="1">
                                <a:latin typeface="Cambria Math" charset="0"/>
                              </a:rPr>
                              <m:t>𝑣</m:t>
                            </m:r>
                          </m:e>
                        </m:rad>
                      </m:den>
                    </m:f>
                  </m:oMath>
                </a14:m>
                <a:endParaRPr kumimoji="1" lang="en-US" altLang="zh-TW" dirty="0"/>
              </a:p>
              <a:p>
                <a:pPr lvl="1"/>
                <a:r>
                  <a:rPr lang="en-US" altLang="zh-TW" dirty="0"/>
                  <a:t>a rescaled dot product kernel</a:t>
                </a:r>
              </a:p>
              <a:p>
                <a:pPr lvl="1"/>
                <a:r>
                  <a:rPr lang="en-US" altLang="zh-TW" dirty="0"/>
                  <a:t>Many similarity measures (measures that are large for identical items and small for dissimilar items) can be expressed as kernels</a:t>
                </a:r>
              </a:p>
              <a:p>
                <a:r>
                  <a:rPr lang="en-US" altLang="zh-TW" dirty="0"/>
                  <a:t>A polynomial kernel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is-I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charset="0"/>
                          </a:rPr>
                          <m:t>𝑢</m:t>
                        </m:r>
                        <m:r>
                          <a:rPr lang="en-US" altLang="zh-TW" i="1">
                            <a:latin typeface="Cambria Math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is-I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s-I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charset="0"/>
                              </a:rPr>
                              <m:t>𝑠𝑢</m:t>
                            </m:r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altLang="zh-TW" b="0" i="1" smtClean="0"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-US" altLang="zh-TW" dirty="0"/>
              </a:p>
              <a:p>
                <a:pPr lvl="1"/>
                <a:r>
                  <a:rPr lang="en-US" altLang="zh-TW" dirty="0"/>
                  <a:t>A dot product with a transform (shift and power)</a:t>
                </a:r>
              </a:p>
              <a:p>
                <a:pPr lvl="1"/>
                <a:r>
                  <a:rPr lang="en-US" altLang="zh-TW" dirty="0"/>
                  <a:t>Much is made of the fact that positive integer powers of kernels are also kernels.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r="-804" b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3749F1-8192-4949-A860-4506D5942705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155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Prepare </a:t>
            </a:r>
            <a:r>
              <a:rPr lang="en-US" altLang="zh-TW" dirty="0"/>
              <a:t>PUMS</a:t>
            </a:r>
            <a:r>
              <a:rPr kumimoji="1" lang="en-US" altLang="zh-TW" dirty="0"/>
              <a:t>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predicting the logarithm of income from a few other factors</a:t>
            </a:r>
            <a:endParaRPr kumimoji="1" lang="en-US" altLang="zh-TW" dirty="0">
              <a:hlinkClick r:id="rId2"/>
            </a:endParaRPr>
          </a:p>
          <a:p>
            <a:pPr>
              <a:lnSpc>
                <a:spcPct val="100000"/>
              </a:lnSpc>
            </a:pPr>
            <a:r>
              <a:rPr kumimoji="1" lang="en-US" altLang="zh-TW" dirty="0" err="1">
                <a:solidFill>
                  <a:schemeClr val="accent1"/>
                </a:solidFill>
              </a:rPr>
              <a:t>pums</a:t>
            </a:r>
            <a:r>
              <a:rPr kumimoji="1" lang="en-US" altLang="zh-TW" dirty="0">
                <a:solidFill>
                  <a:schemeClr val="accent1"/>
                </a:solidFill>
              </a:rPr>
              <a:t>/</a:t>
            </a:r>
            <a:r>
              <a:rPr kumimoji="1" lang="en-US" altLang="zh-TW" dirty="0" err="1">
                <a:solidFill>
                  <a:schemeClr val="accent1"/>
                </a:solidFill>
              </a:rPr>
              <a:t>pums.R</a:t>
            </a:r>
            <a:endParaRPr kumimoji="1" lang="en-US" altLang="zh-TW" dirty="0">
              <a:solidFill>
                <a:schemeClr val="accent1"/>
              </a:solidFill>
            </a:endParaRPr>
          </a:p>
          <a:p>
            <a:pPr marL="0" indent="-57150">
              <a:lnSpc>
                <a:spcPct val="100000"/>
              </a:lnSpc>
              <a:buNone/>
            </a:pPr>
            <a:r>
              <a:rPr kumimoji="1" lang="en-US" altLang="zh-TW" sz="2400" dirty="0">
                <a:latin typeface="Courier New" charset="0"/>
                <a:ea typeface="Courier New" charset="0"/>
                <a:cs typeface="Courier New" charset="0"/>
              </a:rPr>
              <a:t>load(“</a:t>
            </a:r>
            <a:r>
              <a:rPr kumimoji="1"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psub.Rdata</a:t>
            </a:r>
            <a:r>
              <a:rPr kumimoji="1" lang="en-US" altLang="zh-TW" sz="2400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psub,ORIGRANDGROUP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&gt;= 500)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psub,ORIGRANDGROUP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 500)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AD9C5-6B26-45F1-9B88-E2B4A83DDCB8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189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Applying stepwise linear regression to PUMS data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the linear regression model we’re building be stepwise improved, which is a powerful automated procedure for removing variables that don’t seem to have significant impacts (can improve generalization performance).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m1 &lt;- </a:t>
            </a:r>
            <a:r>
              <a:rPr lang="en-US" altLang="zh-TW" sz="2400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step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 lm(log(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PINCP,base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=10) ~ AGEP + SEX + COW + SCHL, data=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), direction='both')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rmse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function(y, f) {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(mean( (y-f)^2 )) 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rmse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(log(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dtest$PINCP,base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=10), predict(m1,newdata=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)))</a:t>
            </a:r>
            <a:endParaRPr kumimoji="1" lang="zh-TW" alt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2EEEB-C878-4E33-BE9F-1D15FAC06570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9428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Choose a model by AIC in a Stepwise Algorithm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step uses </a:t>
            </a:r>
            <a:r>
              <a:rPr lang="en-US" altLang="zh-TW" dirty="0">
                <a:hlinkClick r:id="rId2"/>
              </a:rPr>
              <a:t>add1</a:t>
            </a:r>
            <a:r>
              <a:rPr lang="en-US" altLang="zh-TW" dirty="0"/>
              <a:t> and </a:t>
            </a:r>
            <a:r>
              <a:rPr lang="en-US" altLang="zh-TW" dirty="0">
                <a:hlinkClick r:id="rId3"/>
              </a:rPr>
              <a:t>drop1</a:t>
            </a:r>
            <a:r>
              <a:rPr lang="en-US" altLang="zh-TW" dirty="0"/>
              <a:t> repeatedly; it will work for any method for which they work, and that is determined by having a valid method for </a:t>
            </a:r>
            <a:r>
              <a:rPr lang="en-US" altLang="zh-TW" dirty="0">
                <a:hlinkClick r:id="rId4"/>
              </a:rPr>
              <a:t>extractAIC</a:t>
            </a:r>
            <a:r>
              <a:rPr lang="en-US" altLang="zh-TW" dirty="0"/>
              <a:t>. When the additive constant can be chosen so that AIC is equal to Mallows' </a:t>
            </a:r>
            <a:r>
              <a:rPr lang="en-US" altLang="zh-TW" i="1" dirty="0" err="1"/>
              <a:t>Cp</a:t>
            </a:r>
            <a:r>
              <a:rPr lang="en-US" altLang="zh-TW" dirty="0"/>
              <a:t>, this is done and the tables are labelled appropriately.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5"/>
              </a:rPr>
              <a:t>http://rpubs.com/skydome20/R-Note18-Subsets_Shrinkage_Methods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133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54A3B-A00A-9944-BCC2-C7AD8F6B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Akaike Information Criterion (AIC)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13B3861-4C64-2A44-8EBA-B75EFBEA3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an estimator of the relative quality of statistical models for a given set of data. Given a collection of models for the data, AIC estimates the quality of each model, relative to each of the other models.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AIC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altLang="zh-TW" i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altLang="zh-TW" i="1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i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zh-TW" altLang="zh-TW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altLang="zh-TW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</a:t>
                </a:r>
                <a:r>
                  <a:rPr lang="zh-TW" altLang="zh-TW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estimated parameters in the model. </a:t>
                </a:r>
                <a:endParaRPr lang="en-US" altLang="zh-TW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zh-TW" altLang="zh-TW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maximum value of the likelihood function for the model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13B3861-4C64-2A44-8EBA-B75EFBEA3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453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9917DB42-CAB9-684F-9D5B-C4683B54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18473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0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3" descr="\hat L">
            <a:extLst>
              <a:ext uri="{FF2B5EF4-FFF2-40B4-BE49-F238E27FC236}">
                <a16:creationId xmlns:a16="http://schemas.microsoft.com/office/drawing/2014/main" id="{A26904EF-5797-3741-94D2-23AAB9A6EE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5" y="-7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\hat L">
            <a:extLst>
              <a:ext uri="{FF2B5EF4-FFF2-40B4-BE49-F238E27FC236}">
                <a16:creationId xmlns:a16="http://schemas.microsoft.com/office/drawing/2014/main" id="{B3F7FC08-311A-AF4B-BE62-37AACD5341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475" y="7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5C36352-8E86-A44C-94D2-6B821E5FDE1B}"/>
              </a:ext>
            </a:extLst>
          </p:cNvPr>
          <p:cNvSpPr txBox="1"/>
          <p:nvPr/>
        </p:nvSpPr>
        <p:spPr>
          <a:xfrm>
            <a:off x="4654951" y="6581001"/>
            <a:ext cx="4489049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 by https://en.wikipedia.org/wiki/Akaike_information_criterion</a:t>
            </a:r>
            <a:endParaRPr lang="en-US" sz="12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791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Applying an example explicit kernel transform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accent1"/>
                </a:solidFill>
              </a:rPr>
              <a:t>kernalExam2.R</a:t>
            </a:r>
            <a:endParaRPr lang="en-US" altLang="zh-TW" sz="2000" dirty="0">
              <a:solidFill>
                <a:schemeClr val="accent1"/>
              </a:solidFill>
            </a:endParaRP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modelMatrix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model.matrix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(~ 0 + AGEP + SEX + COW +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SCHL,psub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modelMatrix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gsub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('[^a-zA-Z0-9]+','_',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modelMatrix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44873-D320-46A7-8A77-151D0F17ECE1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1954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Applying an example explicit kernel transform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-5715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phi &lt;- function(x) {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x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(x)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c(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x,x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x,combn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(x,2,FUN=prod))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phiNames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function(n) {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s-ES_tradnl" altLang="zh-TW" sz="1600" dirty="0">
                <a:latin typeface="Courier New" charset="0"/>
                <a:ea typeface="Courier New" charset="0"/>
                <a:cs typeface="Courier New" charset="0"/>
              </a:rPr>
              <a:t>c(</a:t>
            </a:r>
            <a:r>
              <a:rPr lang="es-ES_tradnl" altLang="zh-TW" sz="1600" dirty="0" err="1">
                <a:latin typeface="Courier New" charset="0"/>
                <a:ea typeface="Courier New" charset="0"/>
                <a:cs typeface="Courier New" charset="0"/>
              </a:rPr>
              <a:t>n,paste</a:t>
            </a:r>
            <a:r>
              <a:rPr lang="es-ES_tradnl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s-ES_tradnl" altLang="zh-TW" sz="1600" dirty="0" err="1">
                <a:latin typeface="Courier New" charset="0"/>
                <a:ea typeface="Courier New" charset="0"/>
                <a:cs typeface="Courier New" charset="0"/>
              </a:rPr>
              <a:t>n,n,sep</a:t>
            </a:r>
            <a:r>
              <a:rPr lang="es-ES_tradnl" altLang="zh-TW" sz="1600" dirty="0">
                <a:latin typeface="Courier New" charset="0"/>
                <a:ea typeface="Courier New" charset="0"/>
                <a:cs typeface="Courier New" charset="0"/>
              </a:rPr>
              <a:t>=':'),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s-ES_tradnl" altLang="zh-TW" sz="1600" dirty="0" err="1">
                <a:latin typeface="Courier New" charset="0"/>
                <a:ea typeface="Courier New" charset="0"/>
                <a:cs typeface="Courier New" charset="0"/>
              </a:rPr>
              <a:t>combn</a:t>
            </a:r>
            <a:r>
              <a:rPr lang="es-ES_tradnl" altLang="zh-TW" sz="1600" dirty="0">
                <a:latin typeface="Courier New" charset="0"/>
                <a:ea typeface="Courier New" charset="0"/>
                <a:cs typeface="Courier New" charset="0"/>
              </a:rPr>
              <a:t>(n,2,FUN=</a:t>
            </a:r>
            <a:r>
              <a:rPr lang="es-ES_tradnl" altLang="zh-TW" sz="1600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es-ES_tradnl" altLang="zh-TW" sz="1600" dirty="0">
                <a:latin typeface="Courier New" charset="0"/>
                <a:ea typeface="Courier New" charset="0"/>
                <a:cs typeface="Courier New" charset="0"/>
              </a:rPr>
              <a:t>(x) {paste(</a:t>
            </a:r>
            <a:r>
              <a:rPr lang="es-ES_tradnl" altLang="zh-TW" sz="1600" dirty="0" err="1">
                <a:latin typeface="Courier New" charset="0"/>
                <a:ea typeface="Courier New" charset="0"/>
                <a:cs typeface="Courier New" charset="0"/>
              </a:rPr>
              <a:t>x,collapse</a:t>
            </a:r>
            <a:r>
              <a:rPr lang="es-ES_tradnl" altLang="zh-TW" sz="1600" dirty="0">
                <a:latin typeface="Courier New" charset="0"/>
                <a:ea typeface="Courier New" charset="0"/>
                <a:cs typeface="Courier New" charset="0"/>
              </a:rPr>
              <a:t>=':')}))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s-ES_tradnl" altLang="zh-TW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altLang="zh-TW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pM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t(apply(modelMatrix,1,phi))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vars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phiNames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modelMatrix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vars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gsub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('[^a-zA-Z0-9]+','_',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vars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pM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vars</a:t>
            </a:r>
            <a:endParaRPr lang="en-US" altLang="zh-TW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C81B7-04EA-4181-957C-77FAF0FB6470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84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Applying an example explicit kernel transform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pM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as.data.frame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pM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pM$PINCP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psub$PINCP</a:t>
            </a:r>
            <a:endParaRPr lang="en-US" altLang="zh-TW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pM$ORIGRANDGROUP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psub$ORIGRANDGROUP</a:t>
            </a:r>
            <a:endParaRPr lang="en-US" altLang="zh-TW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pMtrain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pM,ORIGRANDGROUP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&gt;= 500)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pMtest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pM,ORIGRANDGROUP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 500)</a:t>
            </a:r>
            <a:endParaRPr kumimoji="1" lang="zh-TW" alt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D9F2D-EA7A-45E3-9A67-FEDB0BC30159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353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Modeling using the explicit kernel transform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formulaStr2 &lt;- paste('log(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PINCP,base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=10)',paste(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vars,collapse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='+'),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='~')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m2 &lt;- lm(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as.formula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(formulaStr2),data=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pMtrain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coef2 &lt;- summary(m2)$coefficients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5B7DF-229C-4BDC-A515-64A2C2A87BCB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82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Generalized additive models (GAMs)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28009"/>
          </a:xfrm>
        </p:spPr>
        <p:txBody>
          <a:bodyPr vert="horz" lIns="91440" tIns="45720" rIns="91440" bIns="45720" numCol="1" rtlCol="0" anchor="t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a way to model non-monotone responses within the framework of a linear or logistic model, relaxes the linearity constraint</a:t>
            </a:r>
          </a:p>
          <a:p>
            <a:pPr lvl="1">
              <a:lnSpc>
                <a:spcPct val="120000"/>
              </a:lnSpc>
            </a:pPr>
            <a:r>
              <a:rPr lang="pt-BR" altLang="zh-TW" dirty="0">
                <a:latin typeface="Calibri"/>
                <a:ea typeface="新細明體"/>
                <a:cs typeface="Calibri"/>
              </a:rPr>
              <a:t>f(x[i,]) = a0 + s</a:t>
            </a:r>
            <a:r>
              <a:rPr lang="pt-BR" altLang="zh-TW" baseline="-25000" dirty="0">
                <a:latin typeface="Calibri"/>
                <a:ea typeface="新細明體"/>
                <a:cs typeface="Calibri"/>
              </a:rPr>
              <a:t>1</a:t>
            </a:r>
            <a:r>
              <a:rPr lang="pt-BR" altLang="zh-TW" dirty="0">
                <a:latin typeface="Calibri"/>
                <a:ea typeface="新細明體"/>
                <a:cs typeface="Calibri"/>
              </a:rPr>
              <a:t>(x[i,1]) + s</a:t>
            </a:r>
            <a:r>
              <a:rPr lang="pt-BR" altLang="zh-TW" baseline="-25000" dirty="0">
                <a:latin typeface="Calibri"/>
                <a:ea typeface="新細明體"/>
                <a:cs typeface="Calibri"/>
              </a:rPr>
              <a:t>2</a:t>
            </a:r>
            <a:r>
              <a:rPr lang="pt-BR" altLang="zh-TW" dirty="0">
                <a:latin typeface="Calibri"/>
                <a:ea typeface="新細明體"/>
                <a:cs typeface="Calibri"/>
              </a:rPr>
              <a:t>(x[i,2]) + ... </a:t>
            </a:r>
            <a:r>
              <a:rPr lang="pt-BR" altLang="zh-TW" dirty="0" err="1">
                <a:latin typeface="Calibri"/>
                <a:ea typeface="新細明體"/>
                <a:cs typeface="Calibri"/>
              </a:rPr>
              <a:t>s</a:t>
            </a:r>
            <a:r>
              <a:rPr lang="pt-BR" altLang="zh-TW" baseline="-25000" dirty="0" err="1">
                <a:latin typeface="Calibri"/>
                <a:ea typeface="新細明體"/>
                <a:cs typeface="Calibri"/>
              </a:rPr>
              <a:t>n</a:t>
            </a:r>
            <a:r>
              <a:rPr lang="pt-BR" altLang="zh-TW" dirty="0">
                <a:latin typeface="Calibri"/>
                <a:ea typeface="新細明體"/>
                <a:cs typeface="Calibri"/>
              </a:rPr>
              <a:t>(x[</a:t>
            </a:r>
            <a:r>
              <a:rPr lang="pt-BR" altLang="zh-TW" dirty="0" err="1">
                <a:latin typeface="Calibri"/>
                <a:ea typeface="新細明體"/>
                <a:cs typeface="Calibri"/>
              </a:rPr>
              <a:t>i,n</a:t>
            </a:r>
            <a:r>
              <a:rPr lang="pt-BR" altLang="zh-TW" dirty="0">
                <a:latin typeface="Calibri"/>
                <a:ea typeface="新細明體"/>
                <a:cs typeface="Calibri"/>
              </a:rPr>
              <a:t>])</a:t>
            </a:r>
            <a:endParaRPr lang="pt-BR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737" y="2942952"/>
            <a:ext cx="5428526" cy="3506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CC499-3E1A-4664-B438-AB534A20519F}"/>
              </a:ext>
            </a:extLst>
          </p:cNvPr>
          <p:cNvSpPr txBox="1"/>
          <p:nvPr/>
        </p:nvSpPr>
        <p:spPr>
          <a:xfrm>
            <a:off x="4803178" y="6582437"/>
            <a:ext cx="4523491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9.2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0551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Modeling using the explicit kernel transform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interestingVars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setdiff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rownames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(coef2)[coef2[,'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Pr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(&gt;|t|)']&lt;0.01],'(Intercept)')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interestingVars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union(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modelMatrix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interestingVars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formulaStr3 &lt;- paste('log(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PINCP,base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=10)',</a:t>
            </a:r>
          </a:p>
          <a:p>
            <a:pPr marL="0" indent="0"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paste(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interestingVars,collapse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=' + '),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=' ~ ')</a:t>
            </a:r>
          </a:p>
          <a:p>
            <a:pPr marL="0" indent="0"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m3 &lt;- step(lm(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as.formula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(formulaStr3),data=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pMtrain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),direction='both')</a:t>
            </a:r>
          </a:p>
          <a:p>
            <a:pPr marL="0" indent="0"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rmse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(log(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pMtest$PINCP,base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=10),predict(m3,newdata=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pMtest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)))</a:t>
            </a:r>
            <a:endParaRPr kumimoji="1" lang="zh-TW" alt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8C229-97DE-4EC0-95F0-05CAF0FA142E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812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Inspecting the results of the explicit kernel model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print(summary(m3))</a:t>
            </a:r>
          </a:p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model is using 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AGEP*AGEP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to build a non-monotone relation between 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 income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Explicit 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phi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 kernel notation adds some capabilities, but algorithms that are designed to work directly with implicit kernel definitions in 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(,)  notation can be much more powerful. =&gt; support vector machine </a:t>
            </a:r>
            <a:endParaRPr kumimoji="1"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0382B-BD67-4699-B7CA-DA7D985BC007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126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takeaways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Kernels provide a systematic way of creating interactions and other synthetic variables that are combinations of individual variables.</a:t>
            </a:r>
          </a:p>
          <a:p>
            <a:r>
              <a:rPr lang="en-US" altLang="zh-TW" dirty="0"/>
              <a:t>The goal of </a:t>
            </a:r>
            <a:r>
              <a:rPr lang="en-US" altLang="zh-TW" dirty="0" err="1"/>
              <a:t>kernelizing</a:t>
            </a:r>
            <a:r>
              <a:rPr lang="en-US" altLang="zh-TW" dirty="0"/>
              <a:t> is to lift the data into a space where the data is separable, or where linear methods can be used directly.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C20D9-17D2-4477-89ED-E42CA4AB8979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251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SVMs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5664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3526661" cy="1325563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Using SVMs to model complicated decision boundaries</a:t>
            </a:r>
            <a:endParaRPr kumimoji="1"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526661" cy="4351338"/>
          </a:xfrm>
        </p:spPr>
        <p:txBody>
          <a:bodyPr anchor="t">
            <a:normAutofit/>
          </a:bodyPr>
          <a:lstStyle/>
          <a:p>
            <a:r>
              <a:rPr lang="en-US" altLang="zh-TW" dirty="0"/>
              <a:t>idea :  use entire training examples as classification landmarks (called support vectors).</a:t>
            </a: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311" y="162046"/>
            <a:ext cx="4895757" cy="626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CB328-86A0-4A96-A9E2-1D609FF5AEEC}"/>
              </a:ext>
            </a:extLst>
          </p:cNvPr>
          <p:cNvSpPr txBox="1"/>
          <p:nvPr/>
        </p:nvSpPr>
        <p:spPr>
          <a:xfrm>
            <a:off x="4813862" y="6550391"/>
            <a:ext cx="449144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9.8,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8976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Understanding support vector machines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 A support vector machine with a given function </a:t>
                </a:r>
                <a:r>
                  <a:rPr lang="en-US" altLang="zh-TW" i="1" dirty="0"/>
                  <a:t>phi</a:t>
                </a:r>
                <a:r>
                  <a:rPr lang="en-US" altLang="zh-TW" dirty="0"/>
                  <a:t>()  builds a model where for a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given example </a:t>
                </a:r>
                <a:r>
                  <a:rPr lang="en-US" altLang="zh-TW" i="1" dirty="0"/>
                  <a:t>x</a:t>
                </a:r>
                <a:r>
                  <a:rPr lang="en-US" altLang="zh-TW" dirty="0"/>
                  <a:t>  the machine decides </a:t>
                </a:r>
                <a:r>
                  <a:rPr lang="en-US" altLang="zh-TW" i="1" dirty="0"/>
                  <a:t>x</a:t>
                </a:r>
                <a:r>
                  <a:rPr lang="en-US" altLang="zh-TW" dirty="0"/>
                  <a:t> if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in the class,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charset="0"/>
                      </a:rPr>
                      <m:t>𝑤</m:t>
                    </m:r>
                    <m:r>
                      <a:rPr kumimoji="1" lang="en-US" altLang="zh-TW" b="0" i="1" smtClean="0">
                        <a:latin typeface="Cambria Math" charset="0"/>
                      </a:rPr>
                      <m:t> %∗% </m:t>
                    </m:r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𝑝h𝑖</m:t>
                    </m:r>
                    <m:d>
                      <m:dPr>
                        <m:ctrlPr>
                          <a:rPr kumimoji="1" lang="is-I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kumimoji="1" lang="en-US" altLang="zh-TW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</m:t>
                    </m:r>
                  </m:oMath>
                </a14:m>
                <a:r>
                  <a:rPr kumimoji="1" lang="en-US" altLang="zh-TW" dirty="0"/>
                  <a:t>, </a:t>
                </a:r>
                <a:r>
                  <a:rPr lang="en-US" altLang="zh-TW" dirty="0"/>
                  <a:t>for some </a:t>
                </a:r>
                <a:r>
                  <a:rPr lang="en-US" altLang="zh-TW" i="1" dirty="0"/>
                  <a:t>w</a:t>
                </a:r>
                <a:r>
                  <a:rPr lang="en-US" altLang="zh-TW" dirty="0"/>
                  <a:t> and </a:t>
                </a:r>
                <a:r>
                  <a:rPr lang="en-US" altLang="zh-TW" i="1" dirty="0"/>
                  <a:t>b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not in the class,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𝑤</m:t>
                    </m:r>
                    <m:r>
                      <a:rPr kumimoji="1" lang="en-US" altLang="zh-TW" i="1">
                        <a:latin typeface="Cambria Math" charset="0"/>
                      </a:rPr>
                      <m:t> %∗% </m:t>
                    </m:r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𝑝h𝑖</m:t>
                    </m:r>
                    <m:d>
                      <m:dPr>
                        <m:ctrlPr>
                          <a:rPr kumimoji="1" lang="is-I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Finding </a:t>
                </a:r>
                <a:r>
                  <a:rPr lang="en-US" altLang="zh-TW" i="1" dirty="0"/>
                  <a:t>w</a:t>
                </a:r>
                <a:r>
                  <a:rPr lang="en-US" altLang="zh-TW" dirty="0"/>
                  <a:t> and </a:t>
                </a:r>
                <a:r>
                  <a:rPr lang="en-US" altLang="zh-TW" i="1" dirty="0"/>
                  <a:t>b</a:t>
                </a:r>
                <a:r>
                  <a:rPr lang="en-US" altLang="zh-TW" dirty="0"/>
                  <a:t> is performed by the support vector training operation.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the vector </a:t>
                </a:r>
                <a:r>
                  <a:rPr lang="en-US" altLang="zh-TW" i="1" dirty="0"/>
                  <a:t>w </a:t>
                </a:r>
                <a:r>
                  <a:rPr lang="en-US" altLang="zh-TW" dirty="0"/>
                  <a:t>: as a linear combination of training examples—the support vectors</a:t>
                </a:r>
              </a:p>
              <a:p>
                <a:pPr>
                  <a:lnSpc>
                    <a:spcPct val="100000"/>
                  </a:lnSpc>
                </a:pPr>
                <a:endParaRPr kumimoji="1" lang="zh-TW" altLang="en-US" i="1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5007890-51B2-4F59-9915-0AC6EADE0D6F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6204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Notions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TW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model </a:t>
                </a:r>
                <a:r>
                  <a:rPr lang="en-US" altLang="zh-TW" sz="3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</a:t>
                </a:r>
                <a:r>
                  <a:rPr lang="en-US" altLang="zh-TW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altLang="zh-TW" sz="3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</a:t>
                </a:r>
                <a:r>
                  <a:rPr lang="en-US" altLang="zh-TW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is ideally picked so that for all training </a:t>
                </a:r>
                <a:r>
                  <a:rPr lang="en-US" altLang="zh-TW" sz="3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 the class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𝑤</m:t>
                    </m:r>
                    <m:r>
                      <a:rPr kumimoji="1"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%∗%</m:t>
                    </m:r>
                    <m:r>
                      <a:rPr kumimoji="1"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𝑝h𝑖</m:t>
                    </m:r>
                    <m:d>
                      <m:dPr>
                        <m:ctrlPr>
                          <a:rPr kumimoji="1" lang="is-I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kumimoji="1"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kumimoji="1"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kumimoji="1"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𝑢</m:t>
                    </m:r>
                  </m:oMath>
                </a14:m>
                <a:endParaRPr kumimoji="1" lang="en-US" altLang="zh-TW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 in the class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𝑤</m:t>
                    </m:r>
                    <m:r>
                      <a:rPr kumimoji="1"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%∗%</m:t>
                    </m:r>
                    <m:r>
                      <a:rPr kumimoji="1"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𝑝h𝑖</m:t>
                    </m:r>
                    <m:d>
                      <m:dPr>
                        <m:ctrlPr>
                          <a:rPr kumimoji="1" lang="is-I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kumimoji="1"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𝑏</m:t>
                    </m:r>
                    <m:r>
                      <a:rPr kumimoji="1" lang="en-US" altLang="zh-TW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kumimoji="1"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endParaRPr kumimoji="1"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8" t="-1462" r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13248B3-BA81-41D5-8C62-0234B969F1D8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97152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Maximize the margin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i="1" dirty="0"/>
                  <a:t>separable</a:t>
                </a:r>
                <a:r>
                  <a:rPr lang="en-US" altLang="zh-TW" dirty="0"/>
                  <a:t> : The data is called separable if </a:t>
                </a:r>
                <a:r>
                  <a:rPr lang="en-US" altLang="zh-TW" i="1" dirty="0"/>
                  <a:t>u </a:t>
                </a:r>
                <a:r>
                  <a:rPr lang="en-US" altLang="zh-TW" dirty="0"/>
                  <a:t>&gt; </a:t>
                </a:r>
                <a:r>
                  <a:rPr lang="en-US" altLang="zh-TW" i="1" dirty="0"/>
                  <a:t>v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i="1" dirty="0"/>
                  <a:t>margin</a:t>
                </a:r>
                <a:r>
                  <a:rPr lang="en-US" altLang="zh-TW" dirty="0"/>
                  <a:t>: the size of the separation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is-I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𝑢</m:t>
                            </m:r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kumimoji="1" lang="bg-BG" altLang="zh-TW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 %∗% </m:t>
                            </m:r>
                            <m:r>
                              <a:rPr kumimoji="1"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</m:rad>
                      </m:den>
                    </m:f>
                  </m:oMath>
                </a14:m>
                <a:endParaRPr kumimoji="1" lang="en-US" altLang="zh-TW" i="1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The goal of the </a:t>
                </a:r>
                <a:r>
                  <a:rPr lang="en-US" altLang="zh-TW" sz="2400" dirty="0"/>
                  <a:t>SVM </a:t>
                </a:r>
                <a:r>
                  <a:rPr lang="en-US" altLang="zh-TW" dirty="0"/>
                  <a:t> optimizer is to maximize the margin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108DB97-4142-436D-B13C-410BF7688EF3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308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Support Vectors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how do we evaluate the final model </a:t>
            </a:r>
          </a:p>
          <a:p>
            <a:pPr marL="457200" lvl="1" indent="0" algn="ctr">
              <a:lnSpc>
                <a:spcPct val="100000"/>
              </a:lnSpc>
              <a:buNone/>
            </a:pPr>
            <a:r>
              <a:rPr lang="en-US" altLang="zh-TW" sz="2800" dirty="0">
                <a:latin typeface="Courier New" charset="0"/>
                <a:ea typeface="Courier New" charset="0"/>
                <a:cs typeface="Courier New" charset="0"/>
              </a:rPr>
              <a:t>w %*% phi(x) + b</a:t>
            </a:r>
            <a:endParaRPr lang="en-US" altLang="zh-TW" sz="2800" dirty="0"/>
          </a:p>
          <a:p>
            <a:pPr>
              <a:lnSpc>
                <a:spcPct val="100000"/>
              </a:lnSpc>
            </a:pPr>
            <a:r>
              <a:rPr lang="en-US" altLang="zh-TW" dirty="0"/>
              <a:t>there’s always a set of vectors </a:t>
            </a:r>
            <a:r>
              <a:rPr lang="en-US" altLang="zh-TW" i="1" dirty="0"/>
              <a:t>s</a:t>
            </a:r>
            <a:r>
              <a:rPr lang="en-US" altLang="zh-TW" baseline="-25000" dirty="0"/>
              <a:t>1</a:t>
            </a:r>
            <a:r>
              <a:rPr lang="en-US" altLang="zh-TW" dirty="0"/>
              <a:t>,...,</a:t>
            </a:r>
            <a:r>
              <a:rPr lang="en-US" altLang="zh-TW" i="1" dirty="0" err="1"/>
              <a:t>s</a:t>
            </a:r>
            <a:r>
              <a:rPr lang="en-US" altLang="zh-TW" i="1" baseline="-25000" dirty="0" err="1"/>
              <a:t>m</a:t>
            </a:r>
            <a:r>
              <a:rPr lang="en-US" altLang="zh-TW" dirty="0"/>
              <a:t> and numbers </a:t>
            </a:r>
            <a:r>
              <a:rPr lang="en-US" altLang="zh-TW" i="1" dirty="0"/>
              <a:t>a</a:t>
            </a:r>
            <a:r>
              <a:rPr lang="en-US" altLang="zh-TW" baseline="-25000" dirty="0"/>
              <a:t>1</a:t>
            </a:r>
            <a:r>
              <a:rPr lang="en-US" altLang="zh-TW" dirty="0"/>
              <a:t>,...,</a:t>
            </a:r>
            <a:r>
              <a:rPr lang="en-US" altLang="zh-TW" i="1" dirty="0"/>
              <a:t>a</a:t>
            </a:r>
            <a:r>
              <a:rPr lang="en-US" altLang="zh-TW" i="1" baseline="-25000" dirty="0"/>
              <a:t>m</a:t>
            </a:r>
            <a:r>
              <a:rPr lang="en-US" altLang="zh-TW" dirty="0"/>
              <a:t> such that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= sum(a</a:t>
            </a:r>
            <a:r>
              <a:rPr lang="en-US" altLang="zh-TW" baseline="-25000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*phi(s</a:t>
            </a:r>
            <a:r>
              <a:rPr lang="en-US" altLang="zh-TW" baseline="-25000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),...,a</a:t>
            </a:r>
            <a:r>
              <a:rPr lang="en-US" altLang="zh-TW" baseline="-25000" dirty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*phi(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en-US" altLang="zh-TW" baseline="-25000" dirty="0" err="1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lvl="1">
              <a:lnSpc>
                <a:spcPct val="100000"/>
              </a:lnSpc>
            </a:pPr>
            <a:r>
              <a:rPr lang="de-DE" altLang="zh-TW" dirty="0" err="1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de-DE" altLang="zh-TW" dirty="0">
                <a:latin typeface="Courier New" charset="0"/>
                <a:ea typeface="Courier New" charset="0"/>
                <a:cs typeface="Courier New" charset="0"/>
              </a:rPr>
              <a:t> %*% </a:t>
            </a:r>
            <a:r>
              <a:rPr lang="de-DE" altLang="zh-TW" dirty="0" err="1">
                <a:latin typeface="Courier New" charset="0"/>
                <a:ea typeface="Courier New" charset="0"/>
                <a:cs typeface="Courier New" charset="0"/>
              </a:rPr>
              <a:t>phi</a:t>
            </a:r>
            <a:r>
              <a:rPr lang="de-DE" altLang="zh-TW" dirty="0">
                <a:latin typeface="Courier New" charset="0"/>
                <a:ea typeface="Courier New" charset="0"/>
                <a:cs typeface="Courier New" charset="0"/>
              </a:rPr>
              <a:t>(x) + b = </a:t>
            </a:r>
            <a:r>
              <a:rPr lang="de-DE" altLang="zh-TW" dirty="0" err="1">
                <a:latin typeface="Courier New" charset="0"/>
                <a:ea typeface="Courier New" charset="0"/>
                <a:cs typeface="Courier New" charset="0"/>
              </a:rPr>
              <a:t>sum</a:t>
            </a:r>
            <a:r>
              <a:rPr lang="de-DE" altLang="zh-TW" dirty="0">
                <a:latin typeface="Courier New" charset="0"/>
                <a:ea typeface="Courier New" charset="0"/>
                <a:cs typeface="Courier New" charset="0"/>
              </a:rPr>
              <a:t>(a</a:t>
            </a:r>
            <a:r>
              <a:rPr lang="de-DE" altLang="zh-TW" baseline="-25000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de-DE" altLang="zh-TW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de-DE" altLang="zh-TW" dirty="0" err="1">
                <a:latin typeface="Courier New" charset="0"/>
                <a:ea typeface="Courier New" charset="0"/>
                <a:cs typeface="Courier New" charset="0"/>
              </a:rPr>
              <a:t>k</a:t>
            </a:r>
            <a:r>
              <a:rPr lang="de-DE" altLang="zh-TW" dirty="0">
                <a:latin typeface="Courier New" charset="0"/>
                <a:ea typeface="Courier New" charset="0"/>
                <a:cs typeface="Courier New" charset="0"/>
              </a:rPr>
              <a:t>(s</a:t>
            </a:r>
            <a:r>
              <a:rPr lang="de-DE" altLang="zh-TW" baseline="-25000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de-DE" altLang="zh-TW" dirty="0">
                <a:latin typeface="Courier New" charset="0"/>
                <a:ea typeface="Courier New" charset="0"/>
                <a:cs typeface="Courier New" charset="0"/>
              </a:rPr>
              <a:t>,x),...,a</a:t>
            </a:r>
            <a:r>
              <a:rPr lang="de-DE" altLang="zh-TW" baseline="-25000" dirty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de-DE" altLang="zh-TW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de-DE" altLang="zh-TW" dirty="0" err="1">
                <a:latin typeface="Courier New" charset="0"/>
                <a:ea typeface="Courier New" charset="0"/>
                <a:cs typeface="Courier New" charset="0"/>
              </a:rPr>
              <a:t>k</a:t>
            </a:r>
            <a:r>
              <a:rPr lang="de-DE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altLang="zh-TW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de-DE" altLang="zh-TW" baseline="-25000" dirty="0" err="1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de-DE" altLang="zh-TW" dirty="0" err="1">
                <a:latin typeface="Courier New" charset="0"/>
                <a:ea typeface="Courier New" charset="0"/>
                <a:cs typeface="Courier New" charset="0"/>
              </a:rPr>
              <a:t>,x</a:t>
            </a:r>
            <a:r>
              <a:rPr lang="de-DE" altLang="zh-TW" dirty="0">
                <a:latin typeface="Courier New" charset="0"/>
                <a:ea typeface="Courier New" charset="0"/>
                <a:cs typeface="Courier New" charset="0"/>
              </a:rPr>
              <a:t>)) +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A12FA-9695-4F5C-8DFD-BCF49B0C4FA7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544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Support Vectors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The work of the support vector training algorithm is to find 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vectors s</a:t>
            </a:r>
            <a:r>
              <a:rPr lang="en-US" altLang="zh-TW" sz="24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,...,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TW" sz="24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scalars a</a:t>
            </a:r>
            <a:r>
              <a:rPr lang="en-US" altLang="zh-TW" sz="24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,...,a</a:t>
            </a:r>
            <a:r>
              <a:rPr lang="en-US" altLang="zh-TW" sz="24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offset 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endParaRPr kumimoji="1" lang="zh-TW" alt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5325C-69EC-499F-B394-B05414173E6B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359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decision trees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9341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a procedure to split the training data into pieces and use a simple memorized constant on each piece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402" y="2759750"/>
            <a:ext cx="4647927" cy="3684592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DC951B5D-3179-4C92-AB4D-57B93F1DF1C7}"/>
              </a:ext>
            </a:extLst>
          </p:cNvPr>
          <p:cNvSpPr txBox="1"/>
          <p:nvPr/>
        </p:nvSpPr>
        <p:spPr>
          <a:xfrm>
            <a:off x="4813860" y="6582437"/>
            <a:ext cx="4523491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6.2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32264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Spiral example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SVMexam1.R</a:t>
            </a:r>
          </a:p>
          <a:p>
            <a:pPr marL="0" indent="-57150"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library('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kernlab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pPr marL="0" indent="-57150"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data('spirals')</a:t>
            </a:r>
          </a:p>
          <a:p>
            <a:pPr marL="0" indent="-57150"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sc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specc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(spirals, centers = 2)</a:t>
            </a:r>
          </a:p>
          <a:p>
            <a:pPr marL="0" indent="-57150"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s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(x=spirals[,1],y=spirals[,2], class=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sc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7937B-D850-4862-8DDA-174E8CB30A90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637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Spiral example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chemeClr val="accent1"/>
                </a:solidFill>
              </a:rPr>
              <a:t>SVMexam1.R</a:t>
            </a:r>
          </a:p>
          <a:p>
            <a:pPr marL="0" indent="-57150">
              <a:lnSpc>
                <a:spcPct val="12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library('ggplot2')</a:t>
            </a:r>
          </a:p>
          <a:p>
            <a:pPr marL="0" indent="-57150">
              <a:lnSpc>
                <a:spcPct val="12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(data=s) +</a:t>
            </a:r>
          </a:p>
          <a:p>
            <a:pPr marL="0" indent="-57150">
              <a:lnSpc>
                <a:spcPct val="12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y,label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class,color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=class)) +</a:t>
            </a:r>
          </a:p>
          <a:p>
            <a:pPr marL="0" indent="-57150">
              <a:lnSpc>
                <a:spcPct val="12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coord_fixed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() +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theme_bw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() + theme(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legend.position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='none')</a:t>
            </a:r>
            <a:endParaRPr kumimoji="1" lang="zh-TW" alt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E5102-3E15-4E15-9D08-4CCF4E503EAD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434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Support vector machines with the wrong kernel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using the identity or dot-product kernel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is-IS" altLang="zh-TW" dirty="0">
                <a:latin typeface="Courier New" charset="0"/>
                <a:ea typeface="Courier New" charset="0"/>
                <a:cs typeface="Courier New" charset="0"/>
              </a:rPr>
              <a:t>set.seed(2335246L)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s$group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sample.int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(100,size=dim(s)[[1]],replace=T)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sTrain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s,group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&gt;10)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sTest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s,group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&lt;=10)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mSVMV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ksvm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class~x+y,data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sTrain,kernel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='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vanilladot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sTest$predSVMV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mSVMV,newdata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sTest,type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='response')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666D9-F18F-416D-BEE1-BDE5BBD44472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834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Support vector machines with the wrong kernel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() +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(data=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sTest,aes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=y, label=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predSVMV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),size=12) +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(data=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s,aes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=y,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label=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class,color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=class),alpha=0.7) +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coord_fixed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() +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theme_bw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() + theme(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legend.position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='none')</a:t>
            </a:r>
            <a:endParaRPr kumimoji="1" lang="zh-TW" alt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F2537-B7B3-407C-A628-327B5291A0B8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4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Support vector machines with a good kernel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the</a:t>
            </a:r>
            <a:r>
              <a:rPr lang="en-US" altLang="zh-TW" i="1" dirty="0"/>
              <a:t> Gaussian </a:t>
            </a:r>
            <a:r>
              <a:rPr lang="en-US" altLang="zh-TW" dirty="0"/>
              <a:t>or </a:t>
            </a:r>
            <a:r>
              <a:rPr lang="en-US" altLang="zh-TW" i="1" dirty="0"/>
              <a:t>radial</a:t>
            </a:r>
            <a:r>
              <a:rPr lang="en-US" altLang="zh-TW" dirty="0"/>
              <a:t> kernel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mSVMG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600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ksvm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class~x+y,data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sTrain,kernel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='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rbfdot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sTest$predSVMG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mSVMG,newdata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sTest,type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='response')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() +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(data=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sTest,aes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=y, label=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predSVMG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),size=12) + 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(data=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s,aes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y,label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class,color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=class),alpha=0.7) +</a:t>
            </a:r>
          </a:p>
          <a:p>
            <a:pPr marL="57150" indent="0">
              <a:lnSpc>
                <a:spcPct val="120000"/>
              </a:lnSpc>
              <a:buNone/>
            </a:pP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coord_fixed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() + 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theme_bw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() + theme(</a:t>
            </a:r>
            <a:r>
              <a:rPr lang="en-US" altLang="zh-TW" sz="2600" dirty="0" err="1">
                <a:latin typeface="Courier New" charset="0"/>
                <a:ea typeface="Courier New" charset="0"/>
                <a:cs typeface="Courier New" charset="0"/>
              </a:rPr>
              <a:t>legend.position</a:t>
            </a:r>
            <a:r>
              <a:rPr lang="en-US" altLang="zh-TW" sz="2600" dirty="0">
                <a:latin typeface="Courier New" charset="0"/>
                <a:ea typeface="Courier New" charset="0"/>
                <a:cs typeface="Courier New" charset="0"/>
              </a:rPr>
              <a:t>='none')</a:t>
            </a:r>
          </a:p>
          <a:p>
            <a:pPr>
              <a:lnSpc>
                <a:spcPct val="12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50C42-C6E3-45CA-80BB-A728649BE479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087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i="1" dirty="0"/>
              <a:t>Identity</a:t>
            </a:r>
            <a:r>
              <a:rPr lang="en-US" altLang="zh-TW" sz="4000" dirty="0"/>
              <a:t> vs </a:t>
            </a:r>
            <a:r>
              <a:rPr lang="en-US" altLang="zh-TW" sz="4000" i="1" dirty="0"/>
              <a:t>Gaussian</a:t>
            </a:r>
            <a:r>
              <a:rPr lang="en-US" altLang="zh-TW" sz="4000" dirty="0"/>
              <a:t> kernel in the spirals data </a:t>
            </a:r>
            <a:endParaRPr kumimoji="1"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60" y="2342398"/>
            <a:ext cx="4347951" cy="352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602" y="2342398"/>
            <a:ext cx="4347951" cy="352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555A605-7E17-3C44-BE20-D45D870326F2}"/>
                  </a:ext>
                </a:extLst>
              </p:cNvPr>
              <p:cNvSpPr/>
              <p:nvPr/>
            </p:nvSpPr>
            <p:spPr>
              <a:xfrm>
                <a:off x="1191826" y="1916607"/>
                <a:ext cx="21217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charset="0"/>
                        </a:rPr>
                        <m:t>𝑘</m:t>
                      </m:r>
                      <m:d>
                        <m:dPr>
                          <m:ctrlPr>
                            <a:rPr lang="is-I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r>
                        <a:rPr lang="en-US" altLang="zh-TW" i="1">
                          <a:latin typeface="Cambria Math" charset="0"/>
                        </a:rPr>
                        <m:t>𝑢</m:t>
                      </m:r>
                      <m:r>
                        <a:rPr lang="is-IS" altLang="zh-TW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altLang="zh-TW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555A605-7E17-3C44-BE20-D45D87032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826" y="1916607"/>
                <a:ext cx="21217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955C95-218F-ED41-9F68-CF1DBABAD751}"/>
                  </a:ext>
                </a:extLst>
              </p:cNvPr>
              <p:cNvSpPr/>
              <p:nvPr/>
            </p:nvSpPr>
            <p:spPr>
              <a:xfrm>
                <a:off x="5485473" y="1878776"/>
                <a:ext cx="2630207" cy="407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charset="0"/>
                        </a:rPr>
                        <m:t>𝑘</m:t>
                      </m:r>
                      <m:d>
                        <m:dPr>
                          <m:ctrlPr>
                            <a:rPr lang="is-I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D955C95-218F-ED41-9F68-CF1DBABAD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473" y="1878776"/>
                <a:ext cx="2630207" cy="407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47F9D15-C9AB-4B81-813D-1851ED52D1B4}"/>
              </a:ext>
            </a:extLst>
          </p:cNvPr>
          <p:cNvSpPr txBox="1"/>
          <p:nvPr/>
        </p:nvSpPr>
        <p:spPr>
          <a:xfrm>
            <a:off x="4269068" y="6550391"/>
            <a:ext cx="5036238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9.10、9.11,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193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GLM on </a:t>
            </a:r>
            <a:r>
              <a:rPr lang="en-US" altLang="zh-TW" dirty="0" err="1"/>
              <a:t>Spambase</a:t>
            </a:r>
            <a:r>
              <a:rPr lang="en-US" altLang="zh-TW" dirty="0"/>
              <a:t>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</a:rPr>
              <a:t>spam/</a:t>
            </a:r>
            <a:r>
              <a:rPr kumimoji="1" lang="en-US" altLang="zh-TW" dirty="0" err="1">
                <a:solidFill>
                  <a:schemeClr val="accent1"/>
                </a:solidFill>
              </a:rPr>
              <a:t>predSpam_logistic.R</a:t>
            </a:r>
            <a:endParaRPr kumimoji="1" lang="en-US" altLang="zh-TW" dirty="0">
              <a:solidFill>
                <a:schemeClr val="accent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spamD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read.table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('spamD.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tsv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',header=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T,sep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='\t')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spamD,spamD$rgroup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&gt;=10)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spamTest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spamD,spamD$rgroup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&lt;10)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spamVars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setdiff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spamD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),list('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rgroup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','spam'))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270C2-3410-43F9-BA02-85EE6B57E27D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6066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GLM on </a:t>
            </a:r>
            <a:r>
              <a:rPr lang="en-US" altLang="zh-TW" dirty="0" err="1"/>
              <a:t>Spambase</a:t>
            </a:r>
            <a:r>
              <a:rPr lang="en-US" altLang="zh-TW" dirty="0"/>
              <a:t>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1800" dirty="0">
                <a:solidFill>
                  <a:schemeClr val="accent1"/>
                </a:solidFill>
              </a:rPr>
              <a:t>spam/</a:t>
            </a:r>
            <a:r>
              <a:rPr kumimoji="1" lang="en-US" altLang="zh-TW" sz="1800" dirty="0" err="1">
                <a:solidFill>
                  <a:schemeClr val="accent1"/>
                </a:solidFill>
              </a:rPr>
              <a:t>predSpam_logistic.R</a:t>
            </a:r>
            <a:endParaRPr kumimoji="1" lang="en-US" altLang="zh-TW" sz="18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spamFormula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as.formula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(paste('spam=="spam"', paste(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spamVars,collapse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=' + '),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=' ~ '))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spamModel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glm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spamFormula,family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=binomial(link='logit'), data=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#predict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spamTest$pred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spamModel,newdata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spamTest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, type='response')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# confusion matrix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print(with(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spamTest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, table(y=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spam,glPred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&gt;=0.5)))</a:t>
            </a:r>
            <a:endParaRPr kumimoji="1" lang="zh-TW" alt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39574-2D6E-41FB-9853-2B5C2F8F3303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27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Applying an SVM to the </a:t>
            </a:r>
            <a:r>
              <a:rPr lang="en-US" altLang="zh-TW" sz="3600" dirty="0" err="1"/>
              <a:t>Spambase</a:t>
            </a:r>
            <a:r>
              <a:rPr lang="en-US" altLang="zh-TW" sz="3600" dirty="0"/>
              <a:t> example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1600" dirty="0">
                <a:solidFill>
                  <a:schemeClr val="accent1"/>
                </a:solidFill>
              </a:rPr>
              <a:t>spam/</a:t>
            </a:r>
            <a:r>
              <a:rPr lang="en-US" altLang="zh-TW" sz="1600" dirty="0" err="1">
                <a:solidFill>
                  <a:schemeClr val="accent1"/>
                </a:solidFill>
              </a:rPr>
              <a:t>predSpam_SVM.R</a:t>
            </a:r>
            <a:endParaRPr lang="en-US" altLang="zh-TW" sz="1600" dirty="0">
              <a:solidFill>
                <a:schemeClr val="accent1"/>
              </a:solidFill>
            </a:endParaRPr>
          </a:p>
          <a:p>
            <a:pPr marL="0" indent="-57150">
              <a:lnSpc>
                <a:spcPct val="12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library('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kernlab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pPr marL="0" indent="-57150">
              <a:lnSpc>
                <a:spcPct val="12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spamFormulaV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as.formula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(paste('spam',</a:t>
            </a:r>
          </a:p>
          <a:p>
            <a:pPr marL="0" indent="-57150">
              <a:lnSpc>
                <a:spcPct val="12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paste(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spamVars,collapse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=' + '),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=' ~ '))</a:t>
            </a:r>
          </a:p>
          <a:p>
            <a:pPr marL="0" indent="-57150">
              <a:lnSpc>
                <a:spcPct val="12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svmM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ksvm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spamFormulaV,data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, kernel='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rbfdot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',</a:t>
            </a:r>
          </a:p>
          <a:p>
            <a:pPr marL="0" indent="-57150">
              <a:lnSpc>
                <a:spcPct val="12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ru-RU" altLang="zh-TW" sz="16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ru-RU" altLang="zh-TW" sz="1600" dirty="0">
                <a:latin typeface="Courier New" charset="0"/>
                <a:ea typeface="Courier New" charset="0"/>
                <a:cs typeface="Courier New" charset="0"/>
              </a:rPr>
              <a:t>=10,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prob.model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T,cross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=5,</a:t>
            </a:r>
          </a:p>
          <a:p>
            <a:pPr marL="0" indent="-57150">
              <a:lnSpc>
                <a:spcPct val="12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class.weights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=c('spam'=1,'non-spam'=10)</a:t>
            </a:r>
          </a:p>
          <a:p>
            <a:pPr marL="0" indent="-57150">
              <a:lnSpc>
                <a:spcPct val="120000"/>
              </a:lnSpc>
              <a:buNone/>
            </a:pPr>
            <a:r>
              <a:rPr lang="is-IS" altLang="zh-TW" sz="1600" dirty="0">
                <a:latin typeface="Courier New" charset="0"/>
                <a:ea typeface="Courier New" charset="0"/>
                <a:cs typeface="Courier New" charset="0"/>
              </a:rPr>
              <a:t>	)</a:t>
            </a:r>
          </a:p>
          <a:p>
            <a:pPr>
              <a:lnSpc>
                <a:spcPct val="110000"/>
              </a:lnSpc>
            </a:pPr>
            <a:r>
              <a:rPr lang="en-US" altLang="zh-TW" sz="1600" dirty="0"/>
              <a:t>setting </a:t>
            </a:r>
            <a:r>
              <a:rPr lang="en-US" altLang="zh-TW" sz="1600" i="1" dirty="0"/>
              <a:t>C</a:t>
            </a:r>
            <a:r>
              <a:rPr lang="en-US" altLang="zh-TW" sz="1600" dirty="0"/>
              <a:t>=10  (which tells the SVM  to prefer training accuracy and margin over model simplicity)</a:t>
            </a:r>
          </a:p>
          <a:p>
            <a:pPr>
              <a:lnSpc>
                <a:spcPct val="110000"/>
              </a:lnSpc>
            </a:pPr>
            <a:r>
              <a:rPr lang="en-US" altLang="zh-TW" sz="1600" dirty="0"/>
              <a:t>Setting </a:t>
            </a:r>
            <a:r>
              <a:rPr lang="en-US" altLang="zh-TW" sz="1600" dirty="0" err="1"/>
              <a:t>class.weights</a:t>
            </a:r>
            <a:r>
              <a:rPr lang="en-US" altLang="zh-TW" sz="1600" dirty="0"/>
              <a:t>  (telling the SVM  to prefer precision over recall)</a:t>
            </a:r>
            <a:endParaRPr lang="is-IS" altLang="zh-TW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808CA5-160E-4ADC-8E40-D1BCF885528B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9758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Applying an SVM to the </a:t>
            </a:r>
            <a:r>
              <a:rPr lang="en-US" altLang="zh-TW" sz="3600" dirty="0" err="1"/>
              <a:t>Spambase</a:t>
            </a:r>
            <a:r>
              <a:rPr lang="en-US" altLang="zh-TW" sz="3600" dirty="0"/>
              <a:t> example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spam/</a:t>
            </a:r>
            <a:r>
              <a:rPr lang="en-US" altLang="zh-TW" sz="2000" dirty="0" err="1">
                <a:solidFill>
                  <a:schemeClr val="accent1"/>
                </a:solidFill>
              </a:rPr>
              <a:t>predSpam_SVM.R</a:t>
            </a:r>
            <a:endParaRPr lang="en-US" altLang="zh-TW" sz="2000" dirty="0">
              <a:solidFill>
                <a:schemeClr val="accent1"/>
              </a:solidFill>
            </a:endParaRP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spamTest$svmPred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svmM,newdata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spamTest,type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='response')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print(with(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spamTest,table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(y=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spam,svmPred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svmPred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)))</a:t>
            </a:r>
            <a:endParaRPr kumimoji="1" lang="zh-TW" alt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429732-7F03-4182-A72F-2007F82390E4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63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a bad decision tree?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possible sources of the failure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/>
              <a:t>overfitting is because our model is too complicated</a:t>
            </a:r>
          </a:p>
          <a:p>
            <a:pPr>
              <a:lnSpc>
                <a:spcPct val="100000"/>
              </a:lnSpc>
            </a:pPr>
            <a:r>
              <a:rPr lang="en-US" altLang="zh-TW" sz="2800" dirty="0"/>
              <a:t>What we can do to work around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/>
              <a:t> monkey a bit with the controls by </a:t>
            </a:r>
            <a:r>
              <a:rPr lang="en-US" altLang="zh-TW" sz="2400" dirty="0" err="1">
                <a:solidFill>
                  <a:schemeClr val="accent1"/>
                </a:solidFill>
              </a:rPr>
              <a:t>rpart.control</a:t>
            </a:r>
            <a:endParaRPr lang="en-US" altLang="zh-TW" sz="2400" dirty="0">
              <a:solidFill>
                <a:schemeClr val="accent1"/>
              </a:solidFill>
            </a:endParaRPr>
          </a:p>
          <a:p>
            <a:pPr lvl="2">
              <a:lnSpc>
                <a:spcPct val="100000"/>
              </a:lnSpc>
            </a:pPr>
            <a:r>
              <a:rPr lang="da-DK" altLang="zh-TW" sz="2000" dirty="0" err="1"/>
              <a:t>cp</a:t>
            </a:r>
            <a:r>
              <a:rPr lang="da-DK" altLang="zh-TW" sz="2000" dirty="0"/>
              <a:t>=0.001, </a:t>
            </a:r>
            <a:r>
              <a:rPr lang="en-US" altLang="zh-TW" sz="2000" dirty="0"/>
              <a:t>complexity parameter: save computing time by pruning off splits that are obviously not worthwhile. =&gt; any split which does not improve the fit by </a:t>
            </a:r>
            <a:r>
              <a:rPr lang="en-US" altLang="zh-TW" sz="2000" dirty="0" err="1"/>
              <a:t>cp</a:t>
            </a:r>
            <a:r>
              <a:rPr lang="en-US" altLang="zh-TW" sz="2000" dirty="0"/>
              <a:t> will likely be pruned off by cross-validation, and that hence the program need not pursue it.</a:t>
            </a:r>
            <a:endParaRPr lang="da-DK" altLang="zh-TW" sz="20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251133A-4E7D-48E1-AB08-9886D0C7FF2F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03958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Printing the SVM results summary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svmM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zh-TW" dirty="0"/>
              <a:t>Support Vector Machine object of class "</a:t>
            </a:r>
            <a:r>
              <a:rPr lang="en-US" altLang="zh-TW" dirty="0" err="1"/>
              <a:t>ksvm</a:t>
            </a:r>
            <a:r>
              <a:rPr lang="en-US" altLang="zh-TW" dirty="0"/>
              <a:t>"</a:t>
            </a:r>
          </a:p>
          <a:p>
            <a:pPr>
              <a:lnSpc>
                <a:spcPct val="160000"/>
              </a:lnSpc>
            </a:pPr>
            <a:r>
              <a:rPr lang="en-US" altLang="zh-TW" dirty="0"/>
              <a:t>SV type: C-svc (classification)</a:t>
            </a:r>
          </a:p>
          <a:p>
            <a:pPr lvl="1">
              <a:lnSpc>
                <a:spcPct val="160000"/>
              </a:lnSpc>
            </a:pPr>
            <a:r>
              <a:rPr lang="en-US" altLang="zh-TW" dirty="0"/>
              <a:t>factors : the </a:t>
            </a:r>
            <a:r>
              <a:rPr lang="en-US" altLang="zh-TW" dirty="0" err="1"/>
              <a:t>ksvm</a:t>
            </a:r>
            <a:r>
              <a:rPr lang="en-US" altLang="zh-TW" dirty="0"/>
              <a:t> call only performs classification</a:t>
            </a:r>
          </a:p>
          <a:p>
            <a:pPr lvl="1">
              <a:lnSpc>
                <a:spcPct val="160000"/>
              </a:lnSpc>
            </a:pPr>
            <a:r>
              <a:rPr lang="en-US" altLang="zh-TW" dirty="0"/>
              <a:t>a Boolean or numeric quantity : the quantity to be predicted, the </a:t>
            </a:r>
            <a:r>
              <a:rPr lang="en-US" altLang="zh-TW" dirty="0" err="1"/>
              <a:t>ksvm</a:t>
            </a:r>
            <a:r>
              <a:rPr lang="en-US" altLang="zh-TW" dirty="0"/>
              <a:t> call may return a regression model (instead of the desired classification model).</a:t>
            </a:r>
          </a:p>
          <a:p>
            <a:pPr>
              <a:lnSpc>
                <a:spcPct val="160000"/>
              </a:lnSpc>
            </a:pPr>
            <a:r>
              <a:rPr lang="en-US" altLang="zh-TW" dirty="0"/>
              <a:t>parameter : cost </a:t>
            </a:r>
            <a:r>
              <a:rPr lang="en-US" altLang="zh-TW" i="1" dirty="0"/>
              <a:t>C</a:t>
            </a:r>
            <a:r>
              <a:rPr lang="en-US" altLang="zh-TW" dirty="0"/>
              <a:t> = 10</a:t>
            </a:r>
          </a:p>
          <a:p>
            <a:pPr>
              <a:lnSpc>
                <a:spcPct val="160000"/>
              </a:lnSpc>
            </a:pPr>
            <a:r>
              <a:rPr lang="en-US" altLang="zh-TW" dirty="0"/>
              <a:t>Gaussian Radial Basis kernel function.</a:t>
            </a:r>
          </a:p>
          <a:p>
            <a:pPr>
              <a:lnSpc>
                <a:spcPct val="160000"/>
              </a:lnSpc>
            </a:pPr>
            <a:r>
              <a:rPr lang="fr-FR" altLang="zh-TW" dirty="0" err="1"/>
              <a:t>Hyperparameter</a:t>
            </a:r>
            <a:r>
              <a:rPr lang="fr-FR" altLang="zh-TW" dirty="0"/>
              <a:t> : sigma = 0.0299836801848002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873BC-667B-4F3C-9DB5-098D9F32C4D4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277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Printing the SVM results summary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svmM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fr-FR" altLang="zh-TW" dirty="0" err="1"/>
              <a:t>Number</a:t>
            </a:r>
            <a:r>
              <a:rPr lang="fr-FR" altLang="zh-TW" dirty="0"/>
              <a:t> of Support </a:t>
            </a:r>
            <a:r>
              <a:rPr lang="fr-FR" altLang="zh-TW" dirty="0" err="1"/>
              <a:t>Vectors</a:t>
            </a:r>
            <a:r>
              <a:rPr lang="fr-FR" altLang="zh-TW" dirty="0"/>
              <a:t> : 1118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1,118 training examples were retained as support vectors =&gt; too complicated a model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much larger than the original number of variables (57) and with an order of magnitude of the number of training examples </a:t>
            </a:r>
            <a:r>
              <a:rPr lang="is-IS" altLang="zh-TW" dirty="0"/>
              <a:t>(4143).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fr-FR" altLang="zh-TW" dirty="0"/>
              <a:t>Objective </a:t>
            </a:r>
            <a:r>
              <a:rPr lang="fr-FR" altLang="zh-TW" dirty="0" err="1"/>
              <a:t>Function</a:t>
            </a:r>
            <a:r>
              <a:rPr lang="fr-FR" altLang="zh-TW" dirty="0"/>
              <a:t> Value : -4642.236</a:t>
            </a:r>
          </a:p>
          <a:p>
            <a:pPr>
              <a:lnSpc>
                <a:spcPct val="110000"/>
              </a:lnSpc>
            </a:pPr>
            <a:r>
              <a:rPr lang="de-DE" altLang="zh-TW" dirty="0"/>
              <a:t>Training </a:t>
            </a:r>
            <a:r>
              <a:rPr lang="de-DE" altLang="zh-TW" dirty="0" err="1"/>
              <a:t>error</a:t>
            </a:r>
            <a:r>
              <a:rPr lang="de-DE" altLang="zh-TW" dirty="0"/>
              <a:t> : 0.028482</a:t>
            </a:r>
          </a:p>
          <a:p>
            <a:pPr>
              <a:lnSpc>
                <a:spcPct val="110000"/>
              </a:lnSpc>
            </a:pPr>
            <a:r>
              <a:rPr lang="de-DE" altLang="zh-TW" dirty="0"/>
              <a:t>Cross </a:t>
            </a:r>
            <a:r>
              <a:rPr lang="de-DE" altLang="zh-TW" dirty="0" err="1"/>
              <a:t>validation</a:t>
            </a:r>
            <a:r>
              <a:rPr lang="de-DE" altLang="zh-TW" dirty="0"/>
              <a:t> </a:t>
            </a:r>
            <a:r>
              <a:rPr lang="de-DE" altLang="zh-TW" dirty="0" err="1"/>
              <a:t>error</a:t>
            </a:r>
            <a:r>
              <a:rPr lang="de-DE" altLang="zh-TW" dirty="0"/>
              <a:t> : 0.076998</a:t>
            </a:r>
          </a:p>
          <a:p>
            <a:pPr>
              <a:lnSpc>
                <a:spcPct val="110000"/>
              </a:lnSpc>
            </a:pPr>
            <a:r>
              <a:rPr lang="de-DE" altLang="zh-TW" dirty="0" err="1"/>
              <a:t>Probability</a:t>
            </a:r>
            <a:r>
              <a:rPr lang="de-DE" altLang="zh-TW" dirty="0"/>
              <a:t> </a:t>
            </a:r>
            <a:r>
              <a:rPr lang="de-DE" altLang="zh-TW" dirty="0" err="1"/>
              <a:t>model</a:t>
            </a:r>
            <a:r>
              <a:rPr lang="de-DE" altLang="zh-TW" dirty="0"/>
              <a:t> </a:t>
            </a:r>
            <a:r>
              <a:rPr lang="de-DE" altLang="zh-TW" dirty="0" err="1"/>
              <a:t>included</a:t>
            </a:r>
            <a:r>
              <a:rPr lang="de-DE" altLang="zh-TW" dirty="0"/>
              <a:t>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EDC2B-9027-4C08-BECE-40AE8FF584F2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77661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Comparing results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SVM  model has a lower false positive count of 9 than the GLM ’s 14.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setting C=10  (which tells the SVM  to prefer training accuracy and margin over model simplicity)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Setting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class.weights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(telling the SVM  to prefer precision over recall)</a:t>
            </a:r>
          </a:p>
          <a:p>
            <a:r>
              <a:rPr kumimoji="1" lang="en-US" altLang="zh-TW" dirty="0"/>
              <a:t>How about </a:t>
            </a:r>
            <a:r>
              <a:rPr lang="en-US" altLang="zh-TW" dirty="0"/>
              <a:t>GLM  model’s top 162 spam candidates</a:t>
            </a:r>
            <a:r>
              <a:rPr kumimoji="1" lang="en-US" altLang="zh-TW" dirty="0"/>
              <a:t>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sameCut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sort(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spamTest$pred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)[length(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spamTest$pred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)-162]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print(with(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spamTest,table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(y=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spam,glPred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sameCut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FB368-875D-461A-BCB4-CF9C7EA59B13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55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Support vector machine takeaways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SVMs are a kernel-based classification approach where the kernels are represented in terms of a (possibly very large) </a:t>
            </a:r>
            <a:r>
              <a:rPr lang="en-US" altLang="zh-TW" dirty="0">
                <a:solidFill>
                  <a:schemeClr val="accent1"/>
                </a:solidFill>
              </a:rPr>
              <a:t>subset of the training examples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SVMs try to lift the problem into a space where the data is linearly separable (or as near to separable as possible).</a:t>
            </a:r>
          </a:p>
          <a:p>
            <a:r>
              <a:rPr lang="en-US" altLang="zh-TW" dirty="0"/>
              <a:t>SVMs are useful in cases where the </a:t>
            </a:r>
            <a:r>
              <a:rPr lang="en-US" altLang="zh-TW" dirty="0">
                <a:solidFill>
                  <a:schemeClr val="accent1"/>
                </a:solidFill>
              </a:rPr>
              <a:t>useful interactions or other combinations</a:t>
            </a:r>
            <a:r>
              <a:rPr lang="en-US" altLang="zh-TW" dirty="0"/>
              <a:t> of input variables aren’t known in advance. They’re also useful when </a:t>
            </a:r>
            <a:r>
              <a:rPr lang="en-US" altLang="zh-TW" dirty="0">
                <a:solidFill>
                  <a:schemeClr val="accent1"/>
                </a:solidFill>
              </a:rPr>
              <a:t>similarity</a:t>
            </a:r>
            <a:r>
              <a:rPr lang="en-US" altLang="zh-TW" dirty="0"/>
              <a:t> is strong evidence of belonging to the same class.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B966B-F9C3-4C30-A8A8-496EE68E7F96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51311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Generalized additive models—To remove the (false) assumption that each model feature contributes to the model in a monotone fashion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Bagging and random forests—To reduce the sensitivity of models to early modeling choices and reduce modeling variance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Kernel methods—To introduce new features that are nonlinear combinations of existing features, increasing the power of our model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Support vector machines—To use training examples as landmarks (support vectors), again increasing the power of our model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F60E7-C727-4CC7-AE61-546FECFDA98C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72956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Key takeaways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Use advanced methods to fix specific problems, not for the excitement.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Advanced methods can help fix </a:t>
            </a:r>
            <a:r>
              <a:rPr lang="en-US" altLang="zh-TW" dirty="0" err="1"/>
              <a:t>overfit</a:t>
            </a:r>
            <a:r>
              <a:rPr lang="en-US" altLang="zh-TW" dirty="0"/>
              <a:t>, variable interactions, non-additive relations, and unbalanced distributions, but not lack of features or data.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Which method is best depends on the data, and there are many advanced methods to try.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Only deliver advanced models if you can show they are outperforming simpler methods.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520E3-474A-4AD8-B84E-5E384AAA79AF}"/>
              </a:ext>
            </a:extLst>
          </p:cNvPr>
          <p:cNvSpPr txBox="1"/>
          <p:nvPr/>
        </p:nvSpPr>
        <p:spPr>
          <a:xfrm>
            <a:off x="5444114" y="6550391"/>
            <a:ext cx="386119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19372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/>
              <a:t>Course Review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2" y="942118"/>
            <a:ext cx="5376936" cy="54494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10ADDD-A0BD-47A2-A247-DF7E646DB623}"/>
              </a:ext>
            </a:extLst>
          </p:cNvPr>
          <p:cNvSpPr txBox="1"/>
          <p:nvPr/>
        </p:nvSpPr>
        <p:spPr>
          <a:xfrm>
            <a:off x="4760451" y="6550391"/>
            <a:ext cx="454485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1.1,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70922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DDB12-0BAD-DD4B-AFC3-0DEDFC60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4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資料科學_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3" id="{9249AFD7-EEE0-F84C-9452-4FF56EB1FD7E}" vid="{A1A1FAEE-6B2A-8640-8ACC-984738182FCA}"/>
    </a:ext>
  </a:extLst>
</a:theme>
</file>

<file path=ppt/theme/theme10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7.xml><?xml version="1.0" encoding="utf-8"?>
<a:theme xmlns:a="http://schemas.openxmlformats.org/drawingml/2006/main" name="1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資料科學_v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5" id="{E1D08552-E979-854D-A908-128F241B0917}" vid="{5F7EEBF9-713D-7548-A355-4D97FA710FA5}"/>
    </a:ext>
  </a:extLst>
</a:theme>
</file>

<file path=ppt/theme/theme9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資料科學_v3</Template>
  <TotalTime>21546</TotalTime>
  <Words>6528</Words>
  <Application>Microsoft Macintosh PowerPoint</Application>
  <PresentationFormat>On-screen Show (4:3)</PresentationFormat>
  <Paragraphs>563</Paragraphs>
  <Slides>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97</vt:i4>
      </vt:variant>
    </vt:vector>
  </HeadingPairs>
  <TitlesOfParts>
    <vt:vector size="118" baseType="lpstr">
      <vt:lpstr>CMBX10</vt:lpstr>
      <vt:lpstr>CMMI10</vt:lpstr>
      <vt:lpstr>CMR10</vt:lpstr>
      <vt:lpstr>CMSY10</vt:lpstr>
      <vt:lpstr>Noto Sans CJK TC Medium</vt:lpstr>
      <vt:lpstr>Noto Sans CJK TC Regular</vt:lpstr>
      <vt:lpstr>Arial</vt:lpstr>
      <vt:lpstr>Calibri</vt:lpstr>
      <vt:lpstr>Calibri Light</vt:lpstr>
      <vt:lpstr>Cambria Math</vt:lpstr>
      <vt:lpstr>Chalkduster</vt:lpstr>
      <vt:lpstr>Courier New</vt:lpstr>
      <vt:lpstr>資料科學_v3</vt:lpstr>
      <vt:lpstr>digitial_brown</vt:lpstr>
      <vt:lpstr>digital_green</vt:lpstr>
      <vt:lpstr>digital_lightGreen</vt:lpstr>
      <vt:lpstr>自訂設計</vt:lpstr>
      <vt:lpstr>資料科學_v2</vt:lpstr>
      <vt:lpstr>1_digital_green</vt:lpstr>
      <vt:lpstr>資料科學_v5</vt:lpstr>
      <vt:lpstr>1_自訂設計</vt:lpstr>
      <vt:lpstr>Supervised5 Kernel methods Support Vector Machine</vt:lpstr>
      <vt:lpstr>Copyright declaration 版權說明</vt:lpstr>
      <vt:lpstr>Copyright declaration 版權說明</vt:lpstr>
      <vt:lpstr>Copyright declaration 版權說明</vt:lpstr>
      <vt:lpstr>Recap for the last week</vt:lpstr>
      <vt:lpstr>Weaknesses of the basic approaches</vt:lpstr>
      <vt:lpstr>Generalized additive models (GAMs)</vt:lpstr>
      <vt:lpstr>Using decision trees</vt:lpstr>
      <vt:lpstr>Why a bad decision tree?</vt:lpstr>
      <vt:lpstr>Why a bad decision tree?</vt:lpstr>
      <vt:lpstr>Ensemble learning</vt:lpstr>
      <vt:lpstr>Using bagging to improve prediction</vt:lpstr>
      <vt:lpstr>Using bagging to improve prediction</vt:lpstr>
      <vt:lpstr>Measure Bagging decision trees </vt:lpstr>
      <vt:lpstr>Using random forests to further improve prediction</vt:lpstr>
      <vt:lpstr>Bagging and random forest takeaways</vt:lpstr>
      <vt:lpstr>Bagging and random forest takeaways</vt:lpstr>
      <vt:lpstr>Today</vt:lpstr>
      <vt:lpstr>Maximal Margin Classifier</vt:lpstr>
      <vt:lpstr>Hyperplane</vt:lpstr>
      <vt:lpstr>Hyperplane</vt:lpstr>
      <vt:lpstr>Hyperplane</vt:lpstr>
      <vt:lpstr>1 + 2X1 + 3X2 = 0</vt:lpstr>
      <vt:lpstr>Separating hyperplane</vt:lpstr>
      <vt:lpstr>Separating hyperplane</vt:lpstr>
      <vt:lpstr>Separating hyperplane</vt:lpstr>
      <vt:lpstr>Separating hyperplane</vt:lpstr>
      <vt:lpstr>Margin</vt:lpstr>
      <vt:lpstr>Maximal Margin Classifier (optimal separating hyperplane)</vt:lpstr>
      <vt:lpstr>PowerPoint Presentation</vt:lpstr>
      <vt:lpstr>Support vectors</vt:lpstr>
      <vt:lpstr>Construction of the Maximal Margin Classifier</vt:lpstr>
      <vt:lpstr>The Non-separable Case</vt:lpstr>
      <vt:lpstr>Support Vector Classifiers</vt:lpstr>
      <vt:lpstr>The addition of a single observation in the right-hand panel leads to a dramatic change in the maximal margin hyperplane</vt:lpstr>
      <vt:lpstr>Support vector classifier (soft margin classifier)</vt:lpstr>
      <vt:lpstr>A support vector classifier was fit to a small data set</vt:lpstr>
      <vt:lpstr>Soft margin </vt:lpstr>
      <vt:lpstr>Support Vector Classifier</vt:lpstr>
      <vt:lpstr>Support Vector Classifier</vt:lpstr>
      <vt:lpstr>Slack variable</vt:lpstr>
      <vt:lpstr>A nonnegative tuning parameter C</vt:lpstr>
      <vt:lpstr>C controls the bias-variance trade-off</vt:lpstr>
      <vt:lpstr>Support vectors</vt:lpstr>
      <vt:lpstr>PowerPoint Presentation</vt:lpstr>
      <vt:lpstr>Kernel Method</vt:lpstr>
      <vt:lpstr>Classification with Non-linear Decision Boundaries</vt:lpstr>
      <vt:lpstr>Classification with Non-linear Decision Boundaries</vt:lpstr>
      <vt:lpstr>Using kernel methods to increase data separation</vt:lpstr>
      <vt:lpstr>Classification with Non-linear Decision Boundaries</vt:lpstr>
      <vt:lpstr>Classification with Non-linear Decision Boundaries</vt:lpstr>
      <vt:lpstr>Why does this lead to a non-linear decision boundary?</vt:lpstr>
      <vt:lpstr>Support Vector Classifier</vt:lpstr>
      <vt:lpstr>Support Vector Classifier</vt:lpstr>
      <vt:lpstr>Kernel, K</vt:lpstr>
      <vt:lpstr>Kernel example</vt:lpstr>
      <vt:lpstr>Kernel example</vt:lpstr>
      <vt:lpstr> Kernel transformation</vt:lpstr>
      <vt:lpstr>Common kernels</vt:lpstr>
      <vt:lpstr>Common kernels</vt:lpstr>
      <vt:lpstr>Common kernels</vt:lpstr>
      <vt:lpstr>Prepare PUMS data</vt:lpstr>
      <vt:lpstr>Applying stepwise linear regression to PUMS data</vt:lpstr>
      <vt:lpstr>Step function</vt:lpstr>
      <vt:lpstr>Akaike Information Criterion (AIC)</vt:lpstr>
      <vt:lpstr>Applying an example explicit kernel transform</vt:lpstr>
      <vt:lpstr>Applying an example explicit kernel transform</vt:lpstr>
      <vt:lpstr>Applying an example explicit kernel transform</vt:lpstr>
      <vt:lpstr>Modeling using the explicit kernel transform</vt:lpstr>
      <vt:lpstr>Modeling using the explicit kernel transform</vt:lpstr>
      <vt:lpstr>Inspecting the results of the explicit kernel model</vt:lpstr>
      <vt:lpstr>Kernel takeaways</vt:lpstr>
      <vt:lpstr>SVMs</vt:lpstr>
      <vt:lpstr>Using SVMs to model complicated decision boundaries</vt:lpstr>
      <vt:lpstr>Understanding support vector machines</vt:lpstr>
      <vt:lpstr>Notions</vt:lpstr>
      <vt:lpstr>Maximize the margin</vt:lpstr>
      <vt:lpstr>The Support Vectors</vt:lpstr>
      <vt:lpstr>The Support Vectors</vt:lpstr>
      <vt:lpstr>Spiral example</vt:lpstr>
      <vt:lpstr>Spiral example</vt:lpstr>
      <vt:lpstr>Support vector machines with the wrong kernel</vt:lpstr>
      <vt:lpstr>Support vector machines with the wrong kernel</vt:lpstr>
      <vt:lpstr>Support vector machines with a good kernel</vt:lpstr>
      <vt:lpstr>Identity vs Gaussian kernel in the spirals data </vt:lpstr>
      <vt:lpstr>Using GLM on Spambase data</vt:lpstr>
      <vt:lpstr>Using GLM on Spambase data</vt:lpstr>
      <vt:lpstr>Applying an SVM to the Spambase example</vt:lpstr>
      <vt:lpstr>Applying an SVM to the Spambase example</vt:lpstr>
      <vt:lpstr>Printing the SVM results summary</vt:lpstr>
      <vt:lpstr>Printing the SVM results summary</vt:lpstr>
      <vt:lpstr>Comparing results</vt:lpstr>
      <vt:lpstr>Support vector machine takeaways</vt:lpstr>
      <vt:lpstr>Summary</vt:lpstr>
      <vt:lpstr>Key takeaways</vt:lpstr>
      <vt:lpstr>Course Review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1180</cp:revision>
  <cp:lastPrinted>2016-05-16T05:52:02Z</cp:lastPrinted>
  <dcterms:created xsi:type="dcterms:W3CDTF">2016-01-07T11:20:23Z</dcterms:created>
  <dcterms:modified xsi:type="dcterms:W3CDTF">2021-01-05T02:38:11Z</dcterms:modified>
</cp:coreProperties>
</file>